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5" r:id="rId4"/>
  </p:sldMasterIdLst>
  <p:sldIdLst>
    <p:sldId id="256" r:id="rId5"/>
    <p:sldId id="257" r:id="rId6"/>
    <p:sldId id="258" r:id="rId7"/>
    <p:sldId id="259" r:id="rId8"/>
    <p:sldId id="260" r:id="rId9"/>
    <p:sldId id="261" r:id="rId10"/>
    <p:sldId id="262" r:id="rId11"/>
    <p:sldId id="263" r:id="rId12"/>
    <p:sldId id="264" r:id="rId13"/>
    <p:sldId id="265" r:id="rId14"/>
    <p:sldId id="266"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93" autoAdjust="0"/>
    <p:restoredTop sz="94660"/>
  </p:normalViewPr>
  <p:slideViewPr>
    <p:cSldViewPr snapToGrid="0">
      <p:cViewPr varScale="1">
        <p:scale>
          <a:sx n="79" d="100"/>
          <a:sy n="79" d="100"/>
        </p:scale>
        <p:origin x="120" y="18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2.png>
</file>

<file path=ppt/media/image3.png>
</file>

<file path=ppt/media/image4.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43" name="Group 42">
            <a:extLst>
              <a:ext uri="{FF2B5EF4-FFF2-40B4-BE49-F238E27FC236}">
                <a16:creationId xmlns:a16="http://schemas.microsoft.com/office/drawing/2014/main" id="{EB46B8FB-F6A2-5F47-A6CD-A7E17E69270F}"/>
              </a:ext>
            </a:extLst>
          </p:cNvPr>
          <p:cNvGrpSpPr/>
          <p:nvPr/>
        </p:nvGrpSpPr>
        <p:grpSpPr>
          <a:xfrm>
            <a:off x="6201388" y="0"/>
            <a:ext cx="5990612" cy="6858001"/>
            <a:chOff x="6201388" y="0"/>
            <a:chExt cx="5990612" cy="6858001"/>
          </a:xfrm>
        </p:grpSpPr>
        <p:sp>
          <p:nvSpPr>
            <p:cNvPr id="45" name="Oval 44">
              <a:extLst>
                <a:ext uri="{FF2B5EF4-FFF2-40B4-BE49-F238E27FC236}">
                  <a16:creationId xmlns:a16="http://schemas.microsoft.com/office/drawing/2014/main" id="{419BDE93-3EC2-4E4D-BC0B-417378F49EDA}"/>
                </a:ext>
              </a:extLst>
            </p:cNvPr>
            <p:cNvSpPr/>
            <p:nvPr/>
          </p:nvSpPr>
          <p:spPr>
            <a:xfrm>
              <a:off x="6201388"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Freeform 46">
              <a:extLst>
                <a:ext uri="{FF2B5EF4-FFF2-40B4-BE49-F238E27FC236}">
                  <a16:creationId xmlns:a16="http://schemas.microsoft.com/office/drawing/2014/main" id="{FE21F82F-1EE5-8240-97F8-387DF0253FCE}"/>
                </a:ext>
              </a:extLst>
            </p:cNvPr>
            <p:cNvSpPr/>
            <p:nvPr/>
          </p:nvSpPr>
          <p:spPr>
            <a:xfrm>
              <a:off x="6201389"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2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4" y="565575"/>
                    <a:pt x="565362"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9" name="Freeform 48">
              <a:extLst>
                <a:ext uri="{FF2B5EF4-FFF2-40B4-BE49-F238E27FC236}">
                  <a16:creationId xmlns:a16="http://schemas.microsoft.com/office/drawing/2014/main" id="{AE1903E3-6B5F-6B4C-9A1F-62628A050AEB}"/>
                </a:ext>
              </a:extLst>
            </p:cNvPr>
            <p:cNvSpPr/>
            <p:nvPr/>
          </p:nvSpPr>
          <p:spPr>
            <a:xfrm>
              <a:off x="7564255" y="6292426"/>
              <a:ext cx="1130723" cy="565575"/>
            </a:xfrm>
            <a:custGeom>
              <a:avLst/>
              <a:gdLst>
                <a:gd name="connsiteX0" fmla="*/ 565362 w 1130723"/>
                <a:gd name="connsiteY0" fmla="*/ 0 h 565575"/>
                <a:gd name="connsiteX1" fmla="*/ 1130723 w 1130723"/>
                <a:gd name="connsiteY1" fmla="*/ 565362 h 565575"/>
                <a:gd name="connsiteX2" fmla="*/ 1130702 w 1130723"/>
                <a:gd name="connsiteY2" fmla="*/ 565575 h 565575"/>
                <a:gd name="connsiteX3" fmla="*/ 21 w 1130723"/>
                <a:gd name="connsiteY3" fmla="*/ 565575 h 565575"/>
                <a:gd name="connsiteX4" fmla="*/ 0 w 1130723"/>
                <a:gd name="connsiteY4" fmla="*/ 565362 h 565575"/>
                <a:gd name="connsiteX5" fmla="*/ 565362 w 1130723"/>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3" h="565575">
                  <a:moveTo>
                    <a:pt x="565362" y="0"/>
                  </a:moveTo>
                  <a:cubicBezTo>
                    <a:pt x="877602" y="0"/>
                    <a:pt x="1130723" y="253121"/>
                    <a:pt x="1130723" y="565362"/>
                  </a:cubicBezTo>
                  <a:lnTo>
                    <a:pt x="1130702" y="565575"/>
                  </a:lnTo>
                  <a:lnTo>
                    <a:pt x="21" y="565575"/>
                  </a:lnTo>
                  <a:lnTo>
                    <a:pt x="0" y="565362"/>
                  </a:lnTo>
                  <a:cubicBezTo>
                    <a:pt x="0" y="253121"/>
                    <a:pt x="253120"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1" name="Oval 50">
              <a:extLst>
                <a:ext uri="{FF2B5EF4-FFF2-40B4-BE49-F238E27FC236}">
                  <a16:creationId xmlns:a16="http://schemas.microsoft.com/office/drawing/2014/main" id="{F7C55863-3B37-0743-B001-1A970033FBA8}"/>
                </a:ext>
              </a:extLst>
            </p:cNvPr>
            <p:cNvSpPr/>
            <p:nvPr/>
          </p:nvSpPr>
          <p:spPr>
            <a:xfrm>
              <a:off x="7564253"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a:extLst>
                <a:ext uri="{FF2B5EF4-FFF2-40B4-BE49-F238E27FC236}">
                  <a16:creationId xmlns:a16="http://schemas.microsoft.com/office/drawing/2014/main" id="{932B4C24-3A58-924C-B79A-D961EF7C2C48}"/>
                </a:ext>
              </a:extLst>
            </p:cNvPr>
            <p:cNvSpPr/>
            <p:nvPr/>
          </p:nvSpPr>
          <p:spPr>
            <a:xfrm>
              <a:off x="7564253" y="217788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a:extLst>
                <a:ext uri="{FF2B5EF4-FFF2-40B4-BE49-F238E27FC236}">
                  <a16:creationId xmlns:a16="http://schemas.microsoft.com/office/drawing/2014/main" id="{21EF52E0-D2CF-544F-93A6-4D7B45A0483A}"/>
                </a:ext>
              </a:extLst>
            </p:cNvPr>
            <p:cNvSpPr/>
            <p:nvPr/>
          </p:nvSpPr>
          <p:spPr>
            <a:xfrm>
              <a:off x="7564253" y="80636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Freeform 63">
              <a:extLst>
                <a:ext uri="{FF2B5EF4-FFF2-40B4-BE49-F238E27FC236}">
                  <a16:creationId xmlns:a16="http://schemas.microsoft.com/office/drawing/2014/main" id="{6966CFE5-1C8C-2E4F-9B2D-A8438F5A5322}"/>
                </a:ext>
              </a:extLst>
            </p:cNvPr>
            <p:cNvSpPr/>
            <p:nvPr/>
          </p:nvSpPr>
          <p:spPr>
            <a:xfrm>
              <a:off x="7564254"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3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3" y="565575"/>
                    <a:pt x="565363"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5" name="Freeform 64">
              <a:extLst>
                <a:ext uri="{FF2B5EF4-FFF2-40B4-BE49-F238E27FC236}">
                  <a16:creationId xmlns:a16="http://schemas.microsoft.com/office/drawing/2014/main" id="{9FD29EF3-A5B2-554A-A307-6BE1BCE8AF03}"/>
                </a:ext>
              </a:extLst>
            </p:cNvPr>
            <p:cNvSpPr/>
            <p:nvPr/>
          </p:nvSpPr>
          <p:spPr>
            <a:xfrm>
              <a:off x="8927118"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2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2" y="565575"/>
                  </a:lnTo>
                  <a:lnTo>
                    <a:pt x="0" y="565362"/>
                  </a:lnTo>
                  <a:cubicBezTo>
                    <a:pt x="0" y="253121"/>
                    <a:pt x="253121" y="0"/>
                    <a:pt x="56536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7" name="Oval 66">
              <a:extLst>
                <a:ext uri="{FF2B5EF4-FFF2-40B4-BE49-F238E27FC236}">
                  <a16:creationId xmlns:a16="http://schemas.microsoft.com/office/drawing/2014/main" id="{AC1ECAD8-0CF2-934D-AA1E-C108208CDE6F}"/>
                </a:ext>
              </a:extLst>
            </p:cNvPr>
            <p:cNvSpPr/>
            <p:nvPr/>
          </p:nvSpPr>
          <p:spPr>
            <a:xfrm>
              <a:off x="8927118" y="492091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a:extLst>
                <a:ext uri="{FF2B5EF4-FFF2-40B4-BE49-F238E27FC236}">
                  <a16:creationId xmlns:a16="http://schemas.microsoft.com/office/drawing/2014/main" id="{DB14DED1-3A58-8C4D-902E-2A9F34043F61}"/>
                </a:ext>
              </a:extLst>
            </p:cNvPr>
            <p:cNvSpPr/>
            <p:nvPr/>
          </p:nvSpPr>
          <p:spPr>
            <a:xfrm>
              <a:off x="8927118" y="354939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id="{65D65157-5719-0341-A807-A8956595FB4C}"/>
                </a:ext>
              </a:extLst>
            </p:cNvPr>
            <p:cNvSpPr/>
            <p:nvPr/>
          </p:nvSpPr>
          <p:spPr>
            <a:xfrm>
              <a:off x="8927118" y="217788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Oval 69">
              <a:extLst>
                <a:ext uri="{FF2B5EF4-FFF2-40B4-BE49-F238E27FC236}">
                  <a16:creationId xmlns:a16="http://schemas.microsoft.com/office/drawing/2014/main" id="{A7F23F74-B777-2A4C-8EF9-E798880D5942}"/>
                </a:ext>
              </a:extLst>
            </p:cNvPr>
            <p:cNvSpPr/>
            <p:nvPr/>
          </p:nvSpPr>
          <p:spPr>
            <a:xfrm>
              <a:off x="8927118"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Freeform 70">
              <a:extLst>
                <a:ext uri="{FF2B5EF4-FFF2-40B4-BE49-F238E27FC236}">
                  <a16:creationId xmlns:a16="http://schemas.microsoft.com/office/drawing/2014/main" id="{E3B9A050-0AE1-1D4B-A2AC-6EEF64B106D9}"/>
                </a:ext>
              </a:extLst>
            </p:cNvPr>
            <p:cNvSpPr/>
            <p:nvPr/>
          </p:nvSpPr>
          <p:spPr>
            <a:xfrm>
              <a:off x="8927117" y="0"/>
              <a:ext cx="1130726" cy="565576"/>
            </a:xfrm>
            <a:custGeom>
              <a:avLst/>
              <a:gdLst>
                <a:gd name="connsiteX0" fmla="*/ 22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2"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2" name="Freeform 71">
              <a:extLst>
                <a:ext uri="{FF2B5EF4-FFF2-40B4-BE49-F238E27FC236}">
                  <a16:creationId xmlns:a16="http://schemas.microsoft.com/office/drawing/2014/main" id="{C424FE38-F803-8D47-BF56-1B18EC2B1F03}"/>
                </a:ext>
              </a:extLst>
            </p:cNvPr>
            <p:cNvSpPr/>
            <p:nvPr/>
          </p:nvSpPr>
          <p:spPr>
            <a:xfrm>
              <a:off x="10289984"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1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1" y="565575"/>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3" name="Oval 72">
              <a:extLst>
                <a:ext uri="{FF2B5EF4-FFF2-40B4-BE49-F238E27FC236}">
                  <a16:creationId xmlns:a16="http://schemas.microsoft.com/office/drawing/2014/main" id="{E37187F2-9212-0641-97D0-1ACD50B748A8}"/>
                </a:ext>
              </a:extLst>
            </p:cNvPr>
            <p:cNvSpPr/>
            <p:nvPr/>
          </p:nvSpPr>
          <p:spPr>
            <a:xfrm>
              <a:off x="10289984" y="492091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Oval 73">
              <a:extLst>
                <a:ext uri="{FF2B5EF4-FFF2-40B4-BE49-F238E27FC236}">
                  <a16:creationId xmlns:a16="http://schemas.microsoft.com/office/drawing/2014/main" id="{C760C651-2AC4-564E-BEAA-AB7FAFE7F79F}"/>
                </a:ext>
              </a:extLst>
            </p:cNvPr>
            <p:cNvSpPr/>
            <p:nvPr/>
          </p:nvSpPr>
          <p:spPr>
            <a:xfrm>
              <a:off x="10289984"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Oval 74">
              <a:extLst>
                <a:ext uri="{FF2B5EF4-FFF2-40B4-BE49-F238E27FC236}">
                  <a16:creationId xmlns:a16="http://schemas.microsoft.com/office/drawing/2014/main" id="{58B0A1B8-5BA3-3548-9511-B4904D05264B}"/>
                </a:ext>
              </a:extLst>
            </p:cNvPr>
            <p:cNvSpPr/>
            <p:nvPr/>
          </p:nvSpPr>
          <p:spPr>
            <a:xfrm>
              <a:off x="10289984"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Freeform 75">
              <a:extLst>
                <a:ext uri="{FF2B5EF4-FFF2-40B4-BE49-F238E27FC236}">
                  <a16:creationId xmlns:a16="http://schemas.microsoft.com/office/drawing/2014/main" id="{424CD779-EE9A-214D-9488-767327E373AA}"/>
                </a:ext>
              </a:extLst>
            </p:cNvPr>
            <p:cNvSpPr/>
            <p:nvPr/>
          </p:nvSpPr>
          <p:spPr>
            <a:xfrm>
              <a:off x="10289983" y="0"/>
              <a:ext cx="1130726" cy="565576"/>
            </a:xfrm>
            <a:custGeom>
              <a:avLst/>
              <a:gdLst>
                <a:gd name="connsiteX0" fmla="*/ 21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1"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7" name="Freeform 76">
              <a:extLst>
                <a:ext uri="{FF2B5EF4-FFF2-40B4-BE49-F238E27FC236}">
                  <a16:creationId xmlns:a16="http://schemas.microsoft.com/office/drawing/2014/main" id="{630D08C6-9EFB-8540-875F-2A55DED2AAE3}"/>
                </a:ext>
              </a:extLst>
            </p:cNvPr>
            <p:cNvSpPr/>
            <p:nvPr/>
          </p:nvSpPr>
          <p:spPr>
            <a:xfrm>
              <a:off x="11652854" y="6295069"/>
              <a:ext cx="539146" cy="562931"/>
            </a:xfrm>
            <a:custGeom>
              <a:avLst/>
              <a:gdLst>
                <a:gd name="connsiteX0" fmla="*/ 539146 w 539146"/>
                <a:gd name="connsiteY0" fmla="*/ 0 h 562931"/>
                <a:gd name="connsiteX1" fmla="*/ 539146 w 539146"/>
                <a:gd name="connsiteY1" fmla="*/ 562931 h 562931"/>
                <a:gd name="connsiteX2" fmla="*/ 21 w 539146"/>
                <a:gd name="connsiteY2" fmla="*/ 562931 h 562931"/>
                <a:gd name="connsiteX3" fmla="*/ 0 w 539146"/>
                <a:gd name="connsiteY3" fmla="*/ 562719 h 562931"/>
                <a:gd name="connsiteX4" fmla="*/ 451422 w 539146"/>
                <a:gd name="connsiteY4" fmla="*/ 8843 h 562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6" h="562931">
                  <a:moveTo>
                    <a:pt x="539146" y="0"/>
                  </a:moveTo>
                  <a:lnTo>
                    <a:pt x="539146" y="562931"/>
                  </a:lnTo>
                  <a:lnTo>
                    <a:pt x="21" y="562931"/>
                  </a:lnTo>
                  <a:lnTo>
                    <a:pt x="0" y="562719"/>
                  </a:lnTo>
                  <a:cubicBezTo>
                    <a:pt x="0" y="289508"/>
                    <a:pt x="193796" y="61561"/>
                    <a:pt x="451422"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8" name="Freeform 77">
              <a:extLst>
                <a:ext uri="{FF2B5EF4-FFF2-40B4-BE49-F238E27FC236}">
                  <a16:creationId xmlns:a16="http://schemas.microsoft.com/office/drawing/2014/main" id="{D7E8DA86-1294-4641-9C52-6E153150641C}"/>
                </a:ext>
              </a:extLst>
            </p:cNvPr>
            <p:cNvSpPr/>
            <p:nvPr/>
          </p:nvSpPr>
          <p:spPr>
            <a:xfrm>
              <a:off x="11652853" y="4923555"/>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9" name="Freeform 78">
              <a:extLst>
                <a:ext uri="{FF2B5EF4-FFF2-40B4-BE49-F238E27FC236}">
                  <a16:creationId xmlns:a16="http://schemas.microsoft.com/office/drawing/2014/main" id="{011063C9-2A43-3348-A018-F27FACAA778D}"/>
                </a:ext>
              </a:extLst>
            </p:cNvPr>
            <p:cNvSpPr/>
            <p:nvPr/>
          </p:nvSpPr>
          <p:spPr>
            <a:xfrm>
              <a:off x="11652853" y="3552039"/>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0" name="Freeform 79">
              <a:extLst>
                <a:ext uri="{FF2B5EF4-FFF2-40B4-BE49-F238E27FC236}">
                  <a16:creationId xmlns:a16="http://schemas.microsoft.com/office/drawing/2014/main" id="{EE85C7DE-D965-244F-BD95-3A05FF4AAC61}"/>
                </a:ext>
              </a:extLst>
            </p:cNvPr>
            <p:cNvSpPr/>
            <p:nvPr/>
          </p:nvSpPr>
          <p:spPr>
            <a:xfrm>
              <a:off x="11652853" y="2180524"/>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9"/>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1" name="Freeform 80">
              <a:extLst>
                <a:ext uri="{FF2B5EF4-FFF2-40B4-BE49-F238E27FC236}">
                  <a16:creationId xmlns:a16="http://schemas.microsoft.com/office/drawing/2014/main" id="{315A1389-149A-3342-A863-637D42FDB28D}"/>
                </a:ext>
              </a:extLst>
            </p:cNvPr>
            <p:cNvSpPr/>
            <p:nvPr/>
          </p:nvSpPr>
          <p:spPr>
            <a:xfrm>
              <a:off x="11652853" y="809010"/>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2" name="Freeform 81">
              <a:extLst>
                <a:ext uri="{FF2B5EF4-FFF2-40B4-BE49-F238E27FC236}">
                  <a16:creationId xmlns:a16="http://schemas.microsoft.com/office/drawing/2014/main" id="{B149CC6F-B6C6-BE46-B451-1BF7D47A8936}"/>
                </a:ext>
              </a:extLst>
            </p:cNvPr>
            <p:cNvSpPr/>
            <p:nvPr/>
          </p:nvSpPr>
          <p:spPr>
            <a:xfrm>
              <a:off x="11652853" y="1"/>
              <a:ext cx="539147" cy="562933"/>
            </a:xfrm>
            <a:custGeom>
              <a:avLst/>
              <a:gdLst>
                <a:gd name="connsiteX0" fmla="*/ 22 w 539147"/>
                <a:gd name="connsiteY0" fmla="*/ 0 h 562933"/>
                <a:gd name="connsiteX1" fmla="*/ 539147 w 539147"/>
                <a:gd name="connsiteY1" fmla="*/ 0 h 562933"/>
                <a:gd name="connsiteX2" fmla="*/ 539147 w 539147"/>
                <a:gd name="connsiteY2" fmla="*/ 562933 h 562933"/>
                <a:gd name="connsiteX3" fmla="*/ 451423 w 539147"/>
                <a:gd name="connsiteY3" fmla="*/ 554090 h 562933"/>
                <a:gd name="connsiteX4" fmla="*/ 0 w 539147"/>
                <a:gd name="connsiteY4" fmla="*/ 214 h 5629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562933">
                  <a:moveTo>
                    <a:pt x="22" y="0"/>
                  </a:moveTo>
                  <a:lnTo>
                    <a:pt x="539147" y="0"/>
                  </a:lnTo>
                  <a:lnTo>
                    <a:pt x="539147" y="562933"/>
                  </a:lnTo>
                  <a:lnTo>
                    <a:pt x="451423" y="554090"/>
                  </a:lnTo>
                  <a:cubicBezTo>
                    <a:pt x="193797" y="501372"/>
                    <a:pt x="0" y="27342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CDAB39E9-6F50-3F4B-9DDB-FC0E0CA993A6}"/>
              </a:ext>
            </a:extLst>
          </p:cNvPr>
          <p:cNvSpPr>
            <a:spLocks noGrp="1"/>
          </p:cNvSpPr>
          <p:nvPr>
            <p:ph type="ctrTitle"/>
          </p:nvPr>
        </p:nvSpPr>
        <p:spPr>
          <a:xfrm>
            <a:off x="565150" y="768334"/>
            <a:ext cx="5066001" cy="2866405"/>
          </a:xfrm>
        </p:spPr>
        <p:txBody>
          <a:bodyPr anchor="t"/>
          <a:lstStyle>
            <a:lvl1pPr algn="l">
              <a:defRPr sz="6000"/>
            </a:lvl1pPr>
          </a:lstStyle>
          <a:p>
            <a:r>
              <a:rPr lang="en-US" dirty="0"/>
              <a:t>Click to edit Master title style</a:t>
            </a:r>
          </a:p>
        </p:txBody>
      </p:sp>
      <p:sp>
        <p:nvSpPr>
          <p:cNvPr id="3" name="Subtitle 2">
            <a:extLst>
              <a:ext uri="{FF2B5EF4-FFF2-40B4-BE49-F238E27FC236}">
                <a16:creationId xmlns:a16="http://schemas.microsoft.com/office/drawing/2014/main" id="{A6B2C33E-E9A6-304D-BBCB-97AD0B213CE0}"/>
              </a:ext>
            </a:extLst>
          </p:cNvPr>
          <p:cNvSpPr>
            <a:spLocks noGrp="1"/>
          </p:cNvSpPr>
          <p:nvPr>
            <p:ph type="subTitle" idx="1"/>
          </p:nvPr>
        </p:nvSpPr>
        <p:spPr>
          <a:xfrm>
            <a:off x="565150" y="4283239"/>
            <a:ext cx="5066001" cy="1475177"/>
          </a:xfrm>
        </p:spPr>
        <p:txBody>
          <a:bodyPr anchor="b"/>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29C75C4-E533-BE48-B528-D1A278BC39A3}"/>
              </a:ext>
            </a:extLst>
          </p:cNvPr>
          <p:cNvSpPr>
            <a:spLocks noGrp="1"/>
          </p:cNvSpPr>
          <p:nvPr>
            <p:ph type="dt" sz="half" idx="10"/>
          </p:nvPr>
        </p:nvSpPr>
        <p:spPr>
          <a:xfrm>
            <a:off x="566928" y="457200"/>
            <a:ext cx="3608205" cy="365125"/>
          </a:xfrm>
        </p:spPr>
        <p:txBody>
          <a:bodyPr/>
          <a:lstStyle>
            <a:lvl1pPr algn="l">
              <a:defRPr/>
            </a:lvl1pPr>
          </a:lstStyle>
          <a:p>
            <a:pPr algn="l"/>
            <a:fld id="{A5B0A250-5CC0-1746-B209-08E8B0DAE6AF}" type="datetimeFigureOut">
              <a:rPr lang="en-US" smtClean="0"/>
              <a:pPr algn="l"/>
              <a:t>12/8/2024</a:t>
            </a:fld>
            <a:endParaRPr lang="en-US" dirty="0"/>
          </a:p>
        </p:txBody>
      </p:sp>
      <p:sp>
        <p:nvSpPr>
          <p:cNvPr id="5" name="Footer Placeholder 4">
            <a:extLst>
              <a:ext uri="{FF2B5EF4-FFF2-40B4-BE49-F238E27FC236}">
                <a16:creationId xmlns:a16="http://schemas.microsoft.com/office/drawing/2014/main" id="{8F09BA8A-EF83-434D-A90E-0805D1104A5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FCFDDE0-90B9-AD4E-B0EB-E7464FA9CDF2}"/>
              </a:ext>
            </a:extLst>
          </p:cNvPr>
          <p:cNvSpPr>
            <a:spLocks noGrp="1"/>
          </p:cNvSpPr>
          <p:nvPr>
            <p:ph type="sldNum" sz="quarter" idx="12"/>
          </p:nvPr>
        </p:nvSpPr>
        <p:spPr>
          <a:xfrm>
            <a:off x="4817335" y="6141085"/>
            <a:ext cx="813816" cy="365125"/>
          </a:xfrm>
        </p:spPr>
        <p:txBody>
          <a:bodyPr/>
          <a:lstStyle/>
          <a:p>
            <a:fld id="{49ABCAEC-7D34-E549-A96E-FCEDAADBE4B0}" type="slidenum">
              <a:rPr lang="en-US" smtClean="0"/>
              <a:t>‹#›</a:t>
            </a:fld>
            <a:endParaRPr lang="en-US" dirty="0"/>
          </a:p>
        </p:txBody>
      </p:sp>
      <p:cxnSp>
        <p:nvCxnSpPr>
          <p:cNvPr id="7" name="Straight Connector 6">
            <a:extLst>
              <a:ext uri="{FF2B5EF4-FFF2-40B4-BE49-F238E27FC236}">
                <a16:creationId xmlns:a16="http://schemas.microsoft.com/office/drawing/2014/main" id="{D33A3282-0389-C547-8CA6-7F3E7F27B34D}"/>
              </a:ext>
            </a:extLst>
          </p:cNvPr>
          <p:cNvCxnSpPr>
            <a:cxnSpLocks/>
          </p:cNvCxnSpPr>
          <p:nvPr/>
        </p:nvCxnSpPr>
        <p:spPr>
          <a:xfrm>
            <a:off x="565150" y="6087110"/>
            <a:ext cx="5066001"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607314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7ED46EE4-CE67-DD46-A751-9FEA049A22B8}"/>
              </a:ext>
            </a:extLst>
          </p:cNvPr>
          <p:cNvGrpSpPr/>
          <p:nvPr/>
        </p:nvGrpSpPr>
        <p:grpSpPr>
          <a:xfrm>
            <a:off x="8928528" y="0"/>
            <a:ext cx="3263472" cy="6858000"/>
            <a:chOff x="8928528" y="0"/>
            <a:chExt cx="3263472" cy="6858000"/>
          </a:xfrm>
        </p:grpSpPr>
        <p:sp>
          <p:nvSpPr>
            <p:cNvPr id="23" name="Oval 22">
              <a:extLst>
                <a:ext uri="{FF2B5EF4-FFF2-40B4-BE49-F238E27FC236}">
                  <a16:creationId xmlns:a16="http://schemas.microsoft.com/office/drawing/2014/main" id="{955C5B70-D34F-8A49-B220-808CE2BBB7F3}"/>
                </a:ext>
              </a:extLst>
            </p:cNvPr>
            <p:cNvSpPr/>
            <p:nvPr/>
          </p:nvSpPr>
          <p:spPr>
            <a:xfrm>
              <a:off x="8928528" y="4918120"/>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a:extLst>
                <a:ext uri="{FF2B5EF4-FFF2-40B4-BE49-F238E27FC236}">
                  <a16:creationId xmlns:a16="http://schemas.microsoft.com/office/drawing/2014/main" id="{4BBFE624-6DBD-8541-B43B-180C0AFA21F0}"/>
                </a:ext>
              </a:extLst>
            </p:cNvPr>
            <p:cNvSpPr/>
            <p:nvPr/>
          </p:nvSpPr>
          <p:spPr>
            <a:xfrm>
              <a:off x="8928528" y="0"/>
              <a:ext cx="1130724" cy="565573"/>
            </a:xfrm>
            <a:custGeom>
              <a:avLst/>
              <a:gdLst>
                <a:gd name="connsiteX0" fmla="*/ 22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2"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Freeform 24">
              <a:extLst>
                <a:ext uri="{FF2B5EF4-FFF2-40B4-BE49-F238E27FC236}">
                  <a16:creationId xmlns:a16="http://schemas.microsoft.com/office/drawing/2014/main" id="{6E01AC23-2120-A542-B140-5A29AA27A2C8}"/>
                </a:ext>
              </a:extLst>
            </p:cNvPr>
            <p:cNvSpPr/>
            <p:nvPr/>
          </p:nvSpPr>
          <p:spPr>
            <a:xfrm>
              <a:off x="10291391" y="6292417"/>
              <a:ext cx="1130724" cy="565583"/>
            </a:xfrm>
            <a:custGeom>
              <a:avLst/>
              <a:gdLst>
                <a:gd name="connsiteX0" fmla="*/ 565362 w 1130724"/>
                <a:gd name="connsiteY0" fmla="*/ 0 h 565583"/>
                <a:gd name="connsiteX1" fmla="*/ 1130724 w 1130724"/>
                <a:gd name="connsiteY1" fmla="*/ 565362 h 565583"/>
                <a:gd name="connsiteX2" fmla="*/ 1130702 w 1130724"/>
                <a:gd name="connsiteY2" fmla="*/ 565583 h 565583"/>
                <a:gd name="connsiteX3" fmla="*/ 22 w 1130724"/>
                <a:gd name="connsiteY3" fmla="*/ 565583 h 565583"/>
                <a:gd name="connsiteX4" fmla="*/ 0 w 1130724"/>
                <a:gd name="connsiteY4" fmla="*/ 565362 h 565583"/>
                <a:gd name="connsiteX5" fmla="*/ 565362 w 1130724"/>
                <a:gd name="connsiteY5" fmla="*/ 0 h 565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83">
                  <a:moveTo>
                    <a:pt x="565362" y="0"/>
                  </a:moveTo>
                  <a:cubicBezTo>
                    <a:pt x="877603" y="0"/>
                    <a:pt x="1130724" y="253121"/>
                    <a:pt x="1130724" y="565362"/>
                  </a:cubicBezTo>
                  <a:lnTo>
                    <a:pt x="1130702" y="565583"/>
                  </a:lnTo>
                  <a:lnTo>
                    <a:pt x="22" y="565583"/>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Oval 25">
              <a:extLst>
                <a:ext uri="{FF2B5EF4-FFF2-40B4-BE49-F238E27FC236}">
                  <a16:creationId xmlns:a16="http://schemas.microsoft.com/office/drawing/2014/main" id="{154689C0-9C35-9B4D-906B-DA287DA55A38}"/>
                </a:ext>
              </a:extLst>
            </p:cNvPr>
            <p:cNvSpPr/>
            <p:nvPr/>
          </p:nvSpPr>
          <p:spPr>
            <a:xfrm>
              <a:off x="10291392" y="3549390"/>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696570F0-11E0-6147-9053-E3A4B5DBA0E4}"/>
                </a:ext>
              </a:extLst>
            </p:cNvPr>
            <p:cNvSpPr/>
            <p:nvPr/>
          </p:nvSpPr>
          <p:spPr>
            <a:xfrm>
              <a:off x="10291392" y="2177876"/>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9BDD97F6-A366-B54A-B889-42E97AFEDE37}"/>
                </a:ext>
              </a:extLst>
            </p:cNvPr>
            <p:cNvSpPr/>
            <p:nvPr/>
          </p:nvSpPr>
          <p:spPr>
            <a:xfrm>
              <a:off x="10291392" y="806363"/>
              <a:ext cx="1130724" cy="113072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a:extLst>
                <a:ext uri="{FF2B5EF4-FFF2-40B4-BE49-F238E27FC236}">
                  <a16:creationId xmlns:a16="http://schemas.microsoft.com/office/drawing/2014/main" id="{58E853BC-EE80-374B-B823-8D51A948C4CF}"/>
                </a:ext>
              </a:extLst>
            </p:cNvPr>
            <p:cNvSpPr/>
            <p:nvPr/>
          </p:nvSpPr>
          <p:spPr>
            <a:xfrm>
              <a:off x="10291392"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Freeform 29">
              <a:extLst>
                <a:ext uri="{FF2B5EF4-FFF2-40B4-BE49-F238E27FC236}">
                  <a16:creationId xmlns:a16="http://schemas.microsoft.com/office/drawing/2014/main" id="{4B5B70B1-649D-9848-B5D4-6DE04D55F5F0}"/>
                </a:ext>
              </a:extLst>
            </p:cNvPr>
            <p:cNvSpPr/>
            <p:nvPr/>
          </p:nvSpPr>
          <p:spPr>
            <a:xfrm>
              <a:off x="11654256" y="6295201"/>
              <a:ext cx="537744" cy="562799"/>
            </a:xfrm>
            <a:custGeom>
              <a:avLst/>
              <a:gdLst>
                <a:gd name="connsiteX0" fmla="*/ 537744 w 537744"/>
                <a:gd name="connsiteY0" fmla="*/ 0 h 562799"/>
                <a:gd name="connsiteX1" fmla="*/ 537744 w 537744"/>
                <a:gd name="connsiteY1" fmla="*/ 562799 h 562799"/>
                <a:gd name="connsiteX2" fmla="*/ 22 w 537744"/>
                <a:gd name="connsiteY2" fmla="*/ 562799 h 562799"/>
                <a:gd name="connsiteX3" fmla="*/ 0 w 537744"/>
                <a:gd name="connsiteY3" fmla="*/ 562578 h 562799"/>
                <a:gd name="connsiteX4" fmla="*/ 451422 w 537744"/>
                <a:gd name="connsiteY4" fmla="*/ 8702 h 5627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562799">
                  <a:moveTo>
                    <a:pt x="537744" y="0"/>
                  </a:moveTo>
                  <a:lnTo>
                    <a:pt x="537744" y="562799"/>
                  </a:lnTo>
                  <a:lnTo>
                    <a:pt x="22" y="562799"/>
                  </a:lnTo>
                  <a:lnTo>
                    <a:pt x="0" y="562578"/>
                  </a:ln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30">
              <a:extLst>
                <a:ext uri="{FF2B5EF4-FFF2-40B4-BE49-F238E27FC236}">
                  <a16:creationId xmlns:a16="http://schemas.microsoft.com/office/drawing/2014/main" id="{46A2092A-2157-0A49-937F-BBAE14687DE7}"/>
                </a:ext>
              </a:extLst>
            </p:cNvPr>
            <p:cNvSpPr/>
            <p:nvPr/>
          </p:nvSpPr>
          <p:spPr>
            <a:xfrm>
              <a:off x="11654256" y="4923687"/>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2" name="Freeform 31">
              <a:extLst>
                <a:ext uri="{FF2B5EF4-FFF2-40B4-BE49-F238E27FC236}">
                  <a16:creationId xmlns:a16="http://schemas.microsoft.com/office/drawing/2014/main" id="{F092371E-D526-AF43-816F-F7AEBA9FF166}"/>
                </a:ext>
              </a:extLst>
            </p:cNvPr>
            <p:cNvSpPr/>
            <p:nvPr/>
          </p:nvSpPr>
          <p:spPr>
            <a:xfrm>
              <a:off x="11654256" y="3552173"/>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32">
              <a:extLst>
                <a:ext uri="{FF2B5EF4-FFF2-40B4-BE49-F238E27FC236}">
                  <a16:creationId xmlns:a16="http://schemas.microsoft.com/office/drawing/2014/main" id="{06995714-B51E-E84A-9FD5-3AD33004E517}"/>
                </a:ext>
              </a:extLst>
            </p:cNvPr>
            <p:cNvSpPr/>
            <p:nvPr/>
          </p:nvSpPr>
          <p:spPr>
            <a:xfrm>
              <a:off x="11654256" y="2180659"/>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4" name="Freeform 33">
              <a:extLst>
                <a:ext uri="{FF2B5EF4-FFF2-40B4-BE49-F238E27FC236}">
                  <a16:creationId xmlns:a16="http://schemas.microsoft.com/office/drawing/2014/main" id="{0FDB0CC5-76AA-6E44-8376-4EE649C1DE42}"/>
                </a:ext>
              </a:extLst>
            </p:cNvPr>
            <p:cNvSpPr/>
            <p:nvPr/>
          </p:nvSpPr>
          <p:spPr>
            <a:xfrm>
              <a:off x="11654256" y="809146"/>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5" name="Freeform 34">
              <a:extLst>
                <a:ext uri="{FF2B5EF4-FFF2-40B4-BE49-F238E27FC236}">
                  <a16:creationId xmlns:a16="http://schemas.microsoft.com/office/drawing/2014/main" id="{3D981F0B-8982-1C45-8D7C-30E744003823}"/>
                </a:ext>
              </a:extLst>
            </p:cNvPr>
            <p:cNvSpPr/>
            <p:nvPr/>
          </p:nvSpPr>
          <p:spPr>
            <a:xfrm>
              <a:off x="11654256" y="0"/>
              <a:ext cx="537744" cy="562788"/>
            </a:xfrm>
            <a:custGeom>
              <a:avLst/>
              <a:gdLst>
                <a:gd name="connsiteX0" fmla="*/ 21 w 537744"/>
                <a:gd name="connsiteY0" fmla="*/ 0 h 562788"/>
                <a:gd name="connsiteX1" fmla="*/ 537744 w 537744"/>
                <a:gd name="connsiteY1" fmla="*/ 0 h 562788"/>
                <a:gd name="connsiteX2" fmla="*/ 537744 w 537744"/>
                <a:gd name="connsiteY2" fmla="*/ 562788 h 562788"/>
                <a:gd name="connsiteX3" fmla="*/ 451422 w 537744"/>
                <a:gd name="connsiteY3" fmla="*/ 554086 h 562788"/>
                <a:gd name="connsiteX4" fmla="*/ 0 w 537744"/>
                <a:gd name="connsiteY4" fmla="*/ 211 h 562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562788">
                  <a:moveTo>
                    <a:pt x="21" y="0"/>
                  </a:moveTo>
                  <a:lnTo>
                    <a:pt x="537744" y="0"/>
                  </a:lnTo>
                  <a:lnTo>
                    <a:pt x="537744" y="562788"/>
                  </a:lnTo>
                  <a:lnTo>
                    <a:pt x="451422" y="554086"/>
                  </a:lnTo>
                  <a:cubicBezTo>
                    <a:pt x="193796" y="501368"/>
                    <a:pt x="0" y="273421"/>
                    <a:pt x="0" y="211"/>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DF76EEB7-1E87-0447-8CD6-DD220CF4EE59}"/>
              </a:ext>
            </a:extLst>
          </p:cNvPr>
          <p:cNvSpPr>
            <a:spLocks noGrp="1"/>
          </p:cNvSpPr>
          <p:nvPr>
            <p:ph type="title"/>
          </p:nvPr>
        </p:nvSpPr>
        <p:spPr/>
        <p:txBody>
          <a:bodyPr/>
          <a:lstStyle/>
          <a:p>
            <a:r>
              <a:rPr lang="en-US" dirty="0"/>
              <a:t>Click to edit Master title style</a:t>
            </a:r>
          </a:p>
        </p:txBody>
      </p:sp>
      <p:sp>
        <p:nvSpPr>
          <p:cNvPr id="3" name="Vertical Text Placeholder 2">
            <a:extLst>
              <a:ext uri="{FF2B5EF4-FFF2-40B4-BE49-F238E27FC236}">
                <a16:creationId xmlns:a16="http://schemas.microsoft.com/office/drawing/2014/main" id="{BA8AE526-3A03-9B41-8C9F-27156E701CF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CD08D72-182D-C947-B3F7-B74948D0849B}"/>
              </a:ext>
            </a:extLst>
          </p:cNvPr>
          <p:cNvSpPr>
            <a:spLocks noGrp="1"/>
          </p:cNvSpPr>
          <p:nvPr>
            <p:ph type="dt" sz="half" idx="10"/>
          </p:nvPr>
        </p:nvSpPr>
        <p:spPr/>
        <p:txBody>
          <a:bodyPr/>
          <a:lstStyle/>
          <a:p>
            <a:fld id="{A5B0A250-5CC0-1746-B209-08E8B0DAE6AF}" type="datetimeFigureOut">
              <a:rPr lang="en-US" smtClean="0"/>
              <a:t>12/8/2024</a:t>
            </a:fld>
            <a:endParaRPr lang="en-US" dirty="0"/>
          </a:p>
        </p:txBody>
      </p:sp>
      <p:sp>
        <p:nvSpPr>
          <p:cNvPr id="5" name="Footer Placeholder 4">
            <a:extLst>
              <a:ext uri="{FF2B5EF4-FFF2-40B4-BE49-F238E27FC236}">
                <a16:creationId xmlns:a16="http://schemas.microsoft.com/office/drawing/2014/main" id="{B076E396-D059-AF4D-A1D9-C1347978AAD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F8845B6-87C0-2F4A-8146-00E911CDF70D}"/>
              </a:ext>
            </a:extLst>
          </p:cNvPr>
          <p:cNvSpPr>
            <a:spLocks noGrp="1"/>
          </p:cNvSpPr>
          <p:nvPr>
            <p:ph type="sldNum" sz="quarter" idx="12"/>
          </p:nvPr>
        </p:nvSpPr>
        <p:spPr>
          <a:xfrm>
            <a:off x="7086480" y="6141085"/>
            <a:ext cx="813816" cy="365125"/>
          </a:xfrm>
        </p:spPr>
        <p:txBody>
          <a:bodyPr/>
          <a:lstStyle/>
          <a:p>
            <a:fld id="{49ABCAEC-7D34-E549-A96E-FCEDAADBE4B0}" type="slidenum">
              <a:rPr lang="en-US" smtClean="0"/>
              <a:t>‹#›</a:t>
            </a:fld>
            <a:endParaRPr lang="en-US"/>
          </a:p>
        </p:txBody>
      </p:sp>
      <p:cxnSp>
        <p:nvCxnSpPr>
          <p:cNvPr id="7" name="Straight Connector 6">
            <a:extLst>
              <a:ext uri="{FF2B5EF4-FFF2-40B4-BE49-F238E27FC236}">
                <a16:creationId xmlns:a16="http://schemas.microsoft.com/office/drawing/2014/main" id="{A78A912D-4325-C449-BF2E-F331A221C695}"/>
              </a:ext>
            </a:extLst>
          </p:cNvPr>
          <p:cNvCxnSpPr>
            <a:cxnSpLocks/>
          </p:cNvCxnSpPr>
          <p:nvPr/>
        </p:nvCxnSpPr>
        <p:spPr>
          <a:xfrm>
            <a:off x="565150" y="6087110"/>
            <a:ext cx="7335146"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52049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C3803ECC-8207-244B-8051-94AA5304EDD9}"/>
              </a:ext>
            </a:extLst>
          </p:cNvPr>
          <p:cNvGrpSpPr/>
          <p:nvPr/>
        </p:nvGrpSpPr>
        <p:grpSpPr>
          <a:xfrm>
            <a:off x="10290315" y="0"/>
            <a:ext cx="1901686" cy="6858000"/>
            <a:chOff x="10290315" y="0"/>
            <a:chExt cx="1901686" cy="6858000"/>
          </a:xfrm>
        </p:grpSpPr>
        <p:sp>
          <p:nvSpPr>
            <p:cNvPr id="17" name="Freeform 16">
              <a:extLst>
                <a:ext uri="{FF2B5EF4-FFF2-40B4-BE49-F238E27FC236}">
                  <a16:creationId xmlns:a16="http://schemas.microsoft.com/office/drawing/2014/main" id="{CF2E8536-821C-3846-A152-2001B7BA4BC9}"/>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17">
              <a:extLst>
                <a:ext uri="{FF2B5EF4-FFF2-40B4-BE49-F238E27FC236}">
                  <a16:creationId xmlns:a16="http://schemas.microsoft.com/office/drawing/2014/main" id="{57A02781-FFB4-C04E-97FB-78D26A9E8F1C}"/>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18">
              <a:extLst>
                <a:ext uri="{FF2B5EF4-FFF2-40B4-BE49-F238E27FC236}">
                  <a16:creationId xmlns:a16="http://schemas.microsoft.com/office/drawing/2014/main" id="{14C29607-37D2-7A4B-98E2-2C851CD6776C}"/>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a:extLst>
                <a:ext uri="{FF2B5EF4-FFF2-40B4-BE49-F238E27FC236}">
                  <a16:creationId xmlns:a16="http://schemas.microsoft.com/office/drawing/2014/main" id="{D12FC7BA-80CC-1C4E-B268-B3EEA08137F1}"/>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BEBC8FB1-96B9-D84A-BD2A-BC8410EBE012}"/>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5A8455B4-A778-B44D-A7E8-C45A4846D9F7}"/>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Vertical Title 1">
            <a:extLst>
              <a:ext uri="{FF2B5EF4-FFF2-40B4-BE49-F238E27FC236}">
                <a16:creationId xmlns:a16="http://schemas.microsoft.com/office/drawing/2014/main" id="{B0407CCA-80EF-2B45-8F8C-7D5796A61BC0}"/>
              </a:ext>
            </a:extLst>
          </p:cNvPr>
          <p:cNvSpPr>
            <a:spLocks noGrp="1"/>
          </p:cNvSpPr>
          <p:nvPr>
            <p:ph type="title" orient="vert"/>
          </p:nvPr>
        </p:nvSpPr>
        <p:spPr>
          <a:xfrm>
            <a:off x="8950095" y="976630"/>
            <a:ext cx="2268507" cy="478459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BAA221C3-F2D3-FC4F-938B-4C4CAC7370B1}"/>
              </a:ext>
            </a:extLst>
          </p:cNvPr>
          <p:cNvSpPr>
            <a:spLocks noGrp="1"/>
          </p:cNvSpPr>
          <p:nvPr>
            <p:ph type="body" orient="vert" idx="1"/>
          </p:nvPr>
        </p:nvSpPr>
        <p:spPr>
          <a:xfrm>
            <a:off x="565150" y="976630"/>
            <a:ext cx="8264057" cy="478459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B061B46-3E9A-AC48-8C84-5B46EA1EC583}"/>
              </a:ext>
            </a:extLst>
          </p:cNvPr>
          <p:cNvSpPr>
            <a:spLocks noGrp="1"/>
          </p:cNvSpPr>
          <p:nvPr>
            <p:ph type="dt" sz="half" idx="10"/>
          </p:nvPr>
        </p:nvSpPr>
        <p:spPr/>
        <p:txBody>
          <a:bodyPr/>
          <a:lstStyle/>
          <a:p>
            <a:fld id="{A5B0A250-5CC0-1746-B209-08E8B0DAE6AF}" type="datetimeFigureOut">
              <a:rPr lang="en-US" smtClean="0"/>
              <a:t>12/8/2024</a:t>
            </a:fld>
            <a:endParaRPr lang="en-US"/>
          </a:p>
        </p:txBody>
      </p:sp>
      <p:sp>
        <p:nvSpPr>
          <p:cNvPr id="5" name="Footer Placeholder 4">
            <a:extLst>
              <a:ext uri="{FF2B5EF4-FFF2-40B4-BE49-F238E27FC236}">
                <a16:creationId xmlns:a16="http://schemas.microsoft.com/office/drawing/2014/main" id="{369F8F49-5859-714C-8EE1-61A74F324E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2B6F69-3FFA-D94F-BA99-873D36F7F69D}"/>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7" name="Straight Connector 6">
            <a:extLst>
              <a:ext uri="{FF2B5EF4-FFF2-40B4-BE49-F238E27FC236}">
                <a16:creationId xmlns:a16="http://schemas.microsoft.com/office/drawing/2014/main" id="{C31B40EC-87DB-A64F-9D4B-98A86F7CEFFF}"/>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018412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F0CAFDA3-320A-C24D-A7A1-20C1267EC987}"/>
              </a:ext>
            </a:extLst>
          </p:cNvPr>
          <p:cNvGrpSpPr/>
          <p:nvPr/>
        </p:nvGrpSpPr>
        <p:grpSpPr>
          <a:xfrm>
            <a:off x="8928528" y="0"/>
            <a:ext cx="3263472" cy="6858000"/>
            <a:chOff x="8928528" y="0"/>
            <a:chExt cx="3263472" cy="6858000"/>
          </a:xfrm>
        </p:grpSpPr>
        <p:sp>
          <p:nvSpPr>
            <p:cNvPr id="23" name="Oval 22">
              <a:extLst>
                <a:ext uri="{FF2B5EF4-FFF2-40B4-BE49-F238E27FC236}">
                  <a16:creationId xmlns:a16="http://schemas.microsoft.com/office/drawing/2014/main" id="{D2411669-6E2C-2243-99CD-6BC9D724FA1F}"/>
                </a:ext>
              </a:extLst>
            </p:cNvPr>
            <p:cNvSpPr/>
            <p:nvPr/>
          </p:nvSpPr>
          <p:spPr>
            <a:xfrm>
              <a:off x="8928528"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a:extLst>
                <a:ext uri="{FF2B5EF4-FFF2-40B4-BE49-F238E27FC236}">
                  <a16:creationId xmlns:a16="http://schemas.microsoft.com/office/drawing/2014/main" id="{C4E0C522-0F40-ED44-A700-F1BCD1CF74F5}"/>
                </a:ext>
              </a:extLst>
            </p:cNvPr>
            <p:cNvSpPr/>
            <p:nvPr/>
          </p:nvSpPr>
          <p:spPr>
            <a:xfrm>
              <a:off x="8928528" y="0"/>
              <a:ext cx="1130724" cy="565573"/>
            </a:xfrm>
            <a:custGeom>
              <a:avLst/>
              <a:gdLst>
                <a:gd name="connsiteX0" fmla="*/ 22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2"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Freeform 24">
              <a:extLst>
                <a:ext uri="{FF2B5EF4-FFF2-40B4-BE49-F238E27FC236}">
                  <a16:creationId xmlns:a16="http://schemas.microsoft.com/office/drawing/2014/main" id="{B79B4380-CBEC-C341-A10E-5EF9A8597959}"/>
                </a:ext>
              </a:extLst>
            </p:cNvPr>
            <p:cNvSpPr/>
            <p:nvPr/>
          </p:nvSpPr>
          <p:spPr>
            <a:xfrm>
              <a:off x="10291391" y="6292417"/>
              <a:ext cx="1130724" cy="565583"/>
            </a:xfrm>
            <a:custGeom>
              <a:avLst/>
              <a:gdLst>
                <a:gd name="connsiteX0" fmla="*/ 565362 w 1130724"/>
                <a:gd name="connsiteY0" fmla="*/ 0 h 565583"/>
                <a:gd name="connsiteX1" fmla="*/ 1130724 w 1130724"/>
                <a:gd name="connsiteY1" fmla="*/ 565362 h 565583"/>
                <a:gd name="connsiteX2" fmla="*/ 1130702 w 1130724"/>
                <a:gd name="connsiteY2" fmla="*/ 565583 h 565583"/>
                <a:gd name="connsiteX3" fmla="*/ 22 w 1130724"/>
                <a:gd name="connsiteY3" fmla="*/ 565583 h 565583"/>
                <a:gd name="connsiteX4" fmla="*/ 0 w 1130724"/>
                <a:gd name="connsiteY4" fmla="*/ 565362 h 565583"/>
                <a:gd name="connsiteX5" fmla="*/ 565362 w 1130724"/>
                <a:gd name="connsiteY5" fmla="*/ 0 h 565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83">
                  <a:moveTo>
                    <a:pt x="565362" y="0"/>
                  </a:moveTo>
                  <a:cubicBezTo>
                    <a:pt x="877603" y="0"/>
                    <a:pt x="1130724" y="253121"/>
                    <a:pt x="1130724" y="565362"/>
                  </a:cubicBezTo>
                  <a:lnTo>
                    <a:pt x="1130702" y="565583"/>
                  </a:lnTo>
                  <a:lnTo>
                    <a:pt x="22" y="565583"/>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Oval 25">
              <a:extLst>
                <a:ext uri="{FF2B5EF4-FFF2-40B4-BE49-F238E27FC236}">
                  <a16:creationId xmlns:a16="http://schemas.microsoft.com/office/drawing/2014/main" id="{F04AD70E-5490-4C4E-A05D-D67949C51A74}"/>
                </a:ext>
              </a:extLst>
            </p:cNvPr>
            <p:cNvSpPr/>
            <p:nvPr/>
          </p:nvSpPr>
          <p:spPr>
            <a:xfrm>
              <a:off x="10291392" y="3549390"/>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128A8883-9F24-0047-92B7-45B3D2E7D9C0}"/>
                </a:ext>
              </a:extLst>
            </p:cNvPr>
            <p:cNvSpPr/>
            <p:nvPr/>
          </p:nvSpPr>
          <p:spPr>
            <a:xfrm>
              <a:off x="10291392" y="2177876"/>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AAC3A3BB-FD2C-FB44-9478-FA87EF229D37}"/>
                </a:ext>
              </a:extLst>
            </p:cNvPr>
            <p:cNvSpPr/>
            <p:nvPr/>
          </p:nvSpPr>
          <p:spPr>
            <a:xfrm>
              <a:off x="10291392" y="806363"/>
              <a:ext cx="1130724" cy="113072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a:extLst>
                <a:ext uri="{FF2B5EF4-FFF2-40B4-BE49-F238E27FC236}">
                  <a16:creationId xmlns:a16="http://schemas.microsoft.com/office/drawing/2014/main" id="{BF46B3B1-E981-BB40-B916-51A6D3851969}"/>
                </a:ext>
              </a:extLst>
            </p:cNvPr>
            <p:cNvSpPr/>
            <p:nvPr/>
          </p:nvSpPr>
          <p:spPr>
            <a:xfrm>
              <a:off x="10291392"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Freeform 29">
              <a:extLst>
                <a:ext uri="{FF2B5EF4-FFF2-40B4-BE49-F238E27FC236}">
                  <a16:creationId xmlns:a16="http://schemas.microsoft.com/office/drawing/2014/main" id="{EA7DAE92-7D6B-B042-83BE-047C8EC322A0}"/>
                </a:ext>
              </a:extLst>
            </p:cNvPr>
            <p:cNvSpPr/>
            <p:nvPr/>
          </p:nvSpPr>
          <p:spPr>
            <a:xfrm>
              <a:off x="11654256" y="6295201"/>
              <a:ext cx="537744" cy="562799"/>
            </a:xfrm>
            <a:custGeom>
              <a:avLst/>
              <a:gdLst>
                <a:gd name="connsiteX0" fmla="*/ 537744 w 537744"/>
                <a:gd name="connsiteY0" fmla="*/ 0 h 562799"/>
                <a:gd name="connsiteX1" fmla="*/ 537744 w 537744"/>
                <a:gd name="connsiteY1" fmla="*/ 562799 h 562799"/>
                <a:gd name="connsiteX2" fmla="*/ 22 w 537744"/>
                <a:gd name="connsiteY2" fmla="*/ 562799 h 562799"/>
                <a:gd name="connsiteX3" fmla="*/ 0 w 537744"/>
                <a:gd name="connsiteY3" fmla="*/ 562578 h 562799"/>
                <a:gd name="connsiteX4" fmla="*/ 451422 w 537744"/>
                <a:gd name="connsiteY4" fmla="*/ 8702 h 5627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562799">
                  <a:moveTo>
                    <a:pt x="537744" y="0"/>
                  </a:moveTo>
                  <a:lnTo>
                    <a:pt x="537744" y="562799"/>
                  </a:lnTo>
                  <a:lnTo>
                    <a:pt x="22" y="562799"/>
                  </a:lnTo>
                  <a:lnTo>
                    <a:pt x="0" y="562578"/>
                  </a:ln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30">
              <a:extLst>
                <a:ext uri="{FF2B5EF4-FFF2-40B4-BE49-F238E27FC236}">
                  <a16:creationId xmlns:a16="http://schemas.microsoft.com/office/drawing/2014/main" id="{06AADCE6-4277-EA49-AF23-63B53CA6772A}"/>
                </a:ext>
              </a:extLst>
            </p:cNvPr>
            <p:cNvSpPr/>
            <p:nvPr/>
          </p:nvSpPr>
          <p:spPr>
            <a:xfrm>
              <a:off x="11654256" y="4923687"/>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2" name="Freeform 31">
              <a:extLst>
                <a:ext uri="{FF2B5EF4-FFF2-40B4-BE49-F238E27FC236}">
                  <a16:creationId xmlns:a16="http://schemas.microsoft.com/office/drawing/2014/main" id="{58CEA343-047B-DF4E-A7A8-881C7740EA36}"/>
                </a:ext>
              </a:extLst>
            </p:cNvPr>
            <p:cNvSpPr/>
            <p:nvPr/>
          </p:nvSpPr>
          <p:spPr>
            <a:xfrm>
              <a:off x="11654256" y="3552173"/>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32">
              <a:extLst>
                <a:ext uri="{FF2B5EF4-FFF2-40B4-BE49-F238E27FC236}">
                  <a16:creationId xmlns:a16="http://schemas.microsoft.com/office/drawing/2014/main" id="{FCCBAA07-17CE-2740-AA04-AEDA5EAD2796}"/>
                </a:ext>
              </a:extLst>
            </p:cNvPr>
            <p:cNvSpPr/>
            <p:nvPr/>
          </p:nvSpPr>
          <p:spPr>
            <a:xfrm>
              <a:off x="11654256" y="2180659"/>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4" name="Freeform 33">
              <a:extLst>
                <a:ext uri="{FF2B5EF4-FFF2-40B4-BE49-F238E27FC236}">
                  <a16:creationId xmlns:a16="http://schemas.microsoft.com/office/drawing/2014/main" id="{BF15C430-7951-6040-BD4C-4E996E94480E}"/>
                </a:ext>
              </a:extLst>
            </p:cNvPr>
            <p:cNvSpPr/>
            <p:nvPr/>
          </p:nvSpPr>
          <p:spPr>
            <a:xfrm>
              <a:off x="11654256" y="809146"/>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5" name="Freeform 34">
              <a:extLst>
                <a:ext uri="{FF2B5EF4-FFF2-40B4-BE49-F238E27FC236}">
                  <a16:creationId xmlns:a16="http://schemas.microsoft.com/office/drawing/2014/main" id="{0B3467F9-370D-5C4C-9EDE-E0CA0E401568}"/>
                </a:ext>
              </a:extLst>
            </p:cNvPr>
            <p:cNvSpPr/>
            <p:nvPr/>
          </p:nvSpPr>
          <p:spPr>
            <a:xfrm>
              <a:off x="11654256" y="0"/>
              <a:ext cx="537744" cy="562788"/>
            </a:xfrm>
            <a:custGeom>
              <a:avLst/>
              <a:gdLst>
                <a:gd name="connsiteX0" fmla="*/ 21 w 537744"/>
                <a:gd name="connsiteY0" fmla="*/ 0 h 562788"/>
                <a:gd name="connsiteX1" fmla="*/ 537744 w 537744"/>
                <a:gd name="connsiteY1" fmla="*/ 0 h 562788"/>
                <a:gd name="connsiteX2" fmla="*/ 537744 w 537744"/>
                <a:gd name="connsiteY2" fmla="*/ 562788 h 562788"/>
                <a:gd name="connsiteX3" fmla="*/ 451422 w 537744"/>
                <a:gd name="connsiteY3" fmla="*/ 554086 h 562788"/>
                <a:gd name="connsiteX4" fmla="*/ 0 w 537744"/>
                <a:gd name="connsiteY4" fmla="*/ 211 h 562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562788">
                  <a:moveTo>
                    <a:pt x="21" y="0"/>
                  </a:moveTo>
                  <a:lnTo>
                    <a:pt x="537744" y="0"/>
                  </a:lnTo>
                  <a:lnTo>
                    <a:pt x="537744" y="562788"/>
                  </a:lnTo>
                  <a:lnTo>
                    <a:pt x="451422" y="554086"/>
                  </a:lnTo>
                  <a:cubicBezTo>
                    <a:pt x="193796" y="501368"/>
                    <a:pt x="0" y="273421"/>
                    <a:pt x="0" y="211"/>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B652A1E4-52BA-534C-AECC-35C3CF44F861}"/>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88315675-65B4-E14F-9785-663A83B7B65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8676A1E-2332-684F-BDD2-687C166BDEC0}"/>
              </a:ext>
            </a:extLst>
          </p:cNvPr>
          <p:cNvSpPr>
            <a:spLocks noGrp="1"/>
          </p:cNvSpPr>
          <p:nvPr>
            <p:ph type="dt" sz="half" idx="10"/>
          </p:nvPr>
        </p:nvSpPr>
        <p:spPr/>
        <p:txBody>
          <a:bodyPr/>
          <a:lstStyle/>
          <a:p>
            <a:fld id="{A5B0A250-5CC0-1746-B209-08E8B0DAE6AF}" type="datetimeFigureOut">
              <a:rPr lang="en-US" smtClean="0"/>
              <a:t>12/8/2024</a:t>
            </a:fld>
            <a:endParaRPr lang="en-US" dirty="0"/>
          </a:p>
        </p:txBody>
      </p:sp>
      <p:sp>
        <p:nvSpPr>
          <p:cNvPr id="5" name="Footer Placeholder 4">
            <a:extLst>
              <a:ext uri="{FF2B5EF4-FFF2-40B4-BE49-F238E27FC236}">
                <a16:creationId xmlns:a16="http://schemas.microsoft.com/office/drawing/2014/main" id="{22BB8CB0-B7BE-7D4F-B254-8A2F8AEC273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3E5A569-A063-8E40-B703-82B11D2A988A}"/>
              </a:ext>
            </a:extLst>
          </p:cNvPr>
          <p:cNvSpPr>
            <a:spLocks noGrp="1"/>
          </p:cNvSpPr>
          <p:nvPr>
            <p:ph type="sldNum" sz="quarter" idx="12"/>
          </p:nvPr>
        </p:nvSpPr>
        <p:spPr>
          <a:xfrm>
            <a:off x="7087169" y="6141085"/>
            <a:ext cx="813816" cy="365125"/>
          </a:xfrm>
        </p:spPr>
        <p:txBody>
          <a:bodyPr/>
          <a:lstStyle/>
          <a:p>
            <a:fld id="{49ABCAEC-7D34-E549-A96E-FCEDAADBE4B0}" type="slidenum">
              <a:rPr lang="en-US" smtClean="0"/>
              <a:t>‹#›</a:t>
            </a:fld>
            <a:endParaRPr lang="en-US"/>
          </a:p>
        </p:txBody>
      </p:sp>
      <p:cxnSp>
        <p:nvCxnSpPr>
          <p:cNvPr id="7" name="Straight Connector 6">
            <a:extLst>
              <a:ext uri="{FF2B5EF4-FFF2-40B4-BE49-F238E27FC236}">
                <a16:creationId xmlns:a16="http://schemas.microsoft.com/office/drawing/2014/main" id="{8231D73A-BA91-794F-8C09-4F4B41A6D08B}"/>
              </a:ext>
            </a:extLst>
          </p:cNvPr>
          <p:cNvCxnSpPr>
            <a:cxnSpLocks/>
          </p:cNvCxnSpPr>
          <p:nvPr/>
        </p:nvCxnSpPr>
        <p:spPr>
          <a:xfrm>
            <a:off x="565150" y="6087110"/>
            <a:ext cx="7335835"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947158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39" name="Group 38">
            <a:extLst>
              <a:ext uri="{FF2B5EF4-FFF2-40B4-BE49-F238E27FC236}">
                <a16:creationId xmlns:a16="http://schemas.microsoft.com/office/drawing/2014/main" id="{3ABDDED5-B489-454D-A72D-46C9473AB018}"/>
              </a:ext>
            </a:extLst>
          </p:cNvPr>
          <p:cNvGrpSpPr/>
          <p:nvPr/>
        </p:nvGrpSpPr>
        <p:grpSpPr>
          <a:xfrm>
            <a:off x="6201388" y="0"/>
            <a:ext cx="5990612" cy="6858001"/>
            <a:chOff x="6201388" y="0"/>
            <a:chExt cx="5990612" cy="6858001"/>
          </a:xfrm>
        </p:grpSpPr>
        <p:sp>
          <p:nvSpPr>
            <p:cNvPr id="40" name="Oval 39">
              <a:extLst>
                <a:ext uri="{FF2B5EF4-FFF2-40B4-BE49-F238E27FC236}">
                  <a16:creationId xmlns:a16="http://schemas.microsoft.com/office/drawing/2014/main" id="{E6338A9A-49A1-B04D-B479-43604A5CD6D5}"/>
                </a:ext>
              </a:extLst>
            </p:cNvPr>
            <p:cNvSpPr/>
            <p:nvPr/>
          </p:nvSpPr>
          <p:spPr>
            <a:xfrm>
              <a:off x="6201388"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reeform 40">
              <a:extLst>
                <a:ext uri="{FF2B5EF4-FFF2-40B4-BE49-F238E27FC236}">
                  <a16:creationId xmlns:a16="http://schemas.microsoft.com/office/drawing/2014/main" id="{3151B6D8-101B-F34D-992A-1668DB5D0067}"/>
                </a:ext>
              </a:extLst>
            </p:cNvPr>
            <p:cNvSpPr/>
            <p:nvPr/>
          </p:nvSpPr>
          <p:spPr>
            <a:xfrm>
              <a:off x="6201389"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2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4" y="565575"/>
                    <a:pt x="565362"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2" name="Freeform 41">
              <a:extLst>
                <a:ext uri="{FF2B5EF4-FFF2-40B4-BE49-F238E27FC236}">
                  <a16:creationId xmlns:a16="http://schemas.microsoft.com/office/drawing/2014/main" id="{21D4DE71-EB1A-E74C-9364-5FEC5377F4EF}"/>
                </a:ext>
              </a:extLst>
            </p:cNvPr>
            <p:cNvSpPr/>
            <p:nvPr/>
          </p:nvSpPr>
          <p:spPr>
            <a:xfrm>
              <a:off x="7564255" y="6292426"/>
              <a:ext cx="1130723" cy="565575"/>
            </a:xfrm>
            <a:custGeom>
              <a:avLst/>
              <a:gdLst>
                <a:gd name="connsiteX0" fmla="*/ 565362 w 1130723"/>
                <a:gd name="connsiteY0" fmla="*/ 0 h 565575"/>
                <a:gd name="connsiteX1" fmla="*/ 1130723 w 1130723"/>
                <a:gd name="connsiteY1" fmla="*/ 565362 h 565575"/>
                <a:gd name="connsiteX2" fmla="*/ 1130702 w 1130723"/>
                <a:gd name="connsiteY2" fmla="*/ 565575 h 565575"/>
                <a:gd name="connsiteX3" fmla="*/ 21 w 1130723"/>
                <a:gd name="connsiteY3" fmla="*/ 565575 h 565575"/>
                <a:gd name="connsiteX4" fmla="*/ 0 w 1130723"/>
                <a:gd name="connsiteY4" fmla="*/ 565362 h 565575"/>
                <a:gd name="connsiteX5" fmla="*/ 565362 w 1130723"/>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3" h="565575">
                  <a:moveTo>
                    <a:pt x="565362" y="0"/>
                  </a:moveTo>
                  <a:cubicBezTo>
                    <a:pt x="877602" y="0"/>
                    <a:pt x="1130723" y="253121"/>
                    <a:pt x="1130723" y="565362"/>
                  </a:cubicBezTo>
                  <a:lnTo>
                    <a:pt x="1130702" y="565575"/>
                  </a:lnTo>
                  <a:lnTo>
                    <a:pt x="21" y="565575"/>
                  </a:lnTo>
                  <a:lnTo>
                    <a:pt x="0" y="565362"/>
                  </a:lnTo>
                  <a:cubicBezTo>
                    <a:pt x="0" y="253121"/>
                    <a:pt x="253120"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3" name="Oval 42">
              <a:extLst>
                <a:ext uri="{FF2B5EF4-FFF2-40B4-BE49-F238E27FC236}">
                  <a16:creationId xmlns:a16="http://schemas.microsoft.com/office/drawing/2014/main" id="{BD99A5CD-9D3A-DA46-AD96-34B9DB522051}"/>
                </a:ext>
              </a:extLst>
            </p:cNvPr>
            <p:cNvSpPr/>
            <p:nvPr/>
          </p:nvSpPr>
          <p:spPr>
            <a:xfrm>
              <a:off x="7564253"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E6537DF9-74F2-924C-9B63-22B100C80C92}"/>
                </a:ext>
              </a:extLst>
            </p:cNvPr>
            <p:cNvSpPr/>
            <p:nvPr/>
          </p:nvSpPr>
          <p:spPr>
            <a:xfrm>
              <a:off x="7564253" y="217788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D7655457-8E4D-F34C-A595-66A45E9C3A1F}"/>
                </a:ext>
              </a:extLst>
            </p:cNvPr>
            <p:cNvSpPr/>
            <p:nvPr/>
          </p:nvSpPr>
          <p:spPr>
            <a:xfrm>
              <a:off x="7564253" y="80636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Freeform 45">
              <a:extLst>
                <a:ext uri="{FF2B5EF4-FFF2-40B4-BE49-F238E27FC236}">
                  <a16:creationId xmlns:a16="http://schemas.microsoft.com/office/drawing/2014/main" id="{FB0E8D2C-8947-E44C-BC5F-F81B083DAA3E}"/>
                </a:ext>
              </a:extLst>
            </p:cNvPr>
            <p:cNvSpPr/>
            <p:nvPr/>
          </p:nvSpPr>
          <p:spPr>
            <a:xfrm>
              <a:off x="7564254"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3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3" y="565575"/>
                    <a:pt x="565363"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7" name="Freeform 46">
              <a:extLst>
                <a:ext uri="{FF2B5EF4-FFF2-40B4-BE49-F238E27FC236}">
                  <a16:creationId xmlns:a16="http://schemas.microsoft.com/office/drawing/2014/main" id="{ED57F45D-85B8-AC49-A2BA-E941F1BE7F15}"/>
                </a:ext>
              </a:extLst>
            </p:cNvPr>
            <p:cNvSpPr/>
            <p:nvPr/>
          </p:nvSpPr>
          <p:spPr>
            <a:xfrm>
              <a:off x="8927118"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2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2" y="565575"/>
                  </a:lnTo>
                  <a:lnTo>
                    <a:pt x="0" y="565362"/>
                  </a:lnTo>
                  <a:cubicBezTo>
                    <a:pt x="0" y="253121"/>
                    <a:pt x="253121" y="0"/>
                    <a:pt x="56536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8" name="Oval 47">
              <a:extLst>
                <a:ext uri="{FF2B5EF4-FFF2-40B4-BE49-F238E27FC236}">
                  <a16:creationId xmlns:a16="http://schemas.microsoft.com/office/drawing/2014/main" id="{DA576359-CAE3-634C-8DF8-A834BCD7D668}"/>
                </a:ext>
              </a:extLst>
            </p:cNvPr>
            <p:cNvSpPr/>
            <p:nvPr/>
          </p:nvSpPr>
          <p:spPr>
            <a:xfrm>
              <a:off x="8927118" y="492091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16343F35-6601-BD4A-B9A5-25361D0453D2}"/>
                </a:ext>
              </a:extLst>
            </p:cNvPr>
            <p:cNvSpPr/>
            <p:nvPr/>
          </p:nvSpPr>
          <p:spPr>
            <a:xfrm>
              <a:off x="8927118" y="354939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id="{5ED1C169-DCD9-9C4B-91B1-519621155A64}"/>
                </a:ext>
              </a:extLst>
            </p:cNvPr>
            <p:cNvSpPr/>
            <p:nvPr/>
          </p:nvSpPr>
          <p:spPr>
            <a:xfrm>
              <a:off x="8927118" y="217788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32328AC7-E0BC-0E46-A25B-11D523EC8100}"/>
                </a:ext>
              </a:extLst>
            </p:cNvPr>
            <p:cNvSpPr/>
            <p:nvPr/>
          </p:nvSpPr>
          <p:spPr>
            <a:xfrm>
              <a:off x="8927118"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Freeform 51">
              <a:extLst>
                <a:ext uri="{FF2B5EF4-FFF2-40B4-BE49-F238E27FC236}">
                  <a16:creationId xmlns:a16="http://schemas.microsoft.com/office/drawing/2014/main" id="{32BBE02A-588F-6C4D-B310-694098C6A340}"/>
                </a:ext>
              </a:extLst>
            </p:cNvPr>
            <p:cNvSpPr/>
            <p:nvPr/>
          </p:nvSpPr>
          <p:spPr>
            <a:xfrm>
              <a:off x="8927117" y="0"/>
              <a:ext cx="1130726" cy="565576"/>
            </a:xfrm>
            <a:custGeom>
              <a:avLst/>
              <a:gdLst>
                <a:gd name="connsiteX0" fmla="*/ 22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2"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3" name="Freeform 52">
              <a:extLst>
                <a:ext uri="{FF2B5EF4-FFF2-40B4-BE49-F238E27FC236}">
                  <a16:creationId xmlns:a16="http://schemas.microsoft.com/office/drawing/2014/main" id="{6751D5A0-C90A-0A44-8654-CFE1B719B353}"/>
                </a:ext>
              </a:extLst>
            </p:cNvPr>
            <p:cNvSpPr/>
            <p:nvPr/>
          </p:nvSpPr>
          <p:spPr>
            <a:xfrm>
              <a:off x="10289984"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1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1" y="565575"/>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4" name="Oval 53">
              <a:extLst>
                <a:ext uri="{FF2B5EF4-FFF2-40B4-BE49-F238E27FC236}">
                  <a16:creationId xmlns:a16="http://schemas.microsoft.com/office/drawing/2014/main" id="{0F0FA086-0D80-B74A-9B37-5EACDE30D61F}"/>
                </a:ext>
              </a:extLst>
            </p:cNvPr>
            <p:cNvSpPr/>
            <p:nvPr/>
          </p:nvSpPr>
          <p:spPr>
            <a:xfrm>
              <a:off x="10289984" y="492091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7022E302-2A55-8844-A50B-DC16D075E16B}"/>
                </a:ext>
              </a:extLst>
            </p:cNvPr>
            <p:cNvSpPr/>
            <p:nvPr/>
          </p:nvSpPr>
          <p:spPr>
            <a:xfrm>
              <a:off x="10289984"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F4B325F5-A048-2843-A40B-3B2B31ECED76}"/>
                </a:ext>
              </a:extLst>
            </p:cNvPr>
            <p:cNvSpPr/>
            <p:nvPr/>
          </p:nvSpPr>
          <p:spPr>
            <a:xfrm>
              <a:off x="10289984"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reeform 56">
              <a:extLst>
                <a:ext uri="{FF2B5EF4-FFF2-40B4-BE49-F238E27FC236}">
                  <a16:creationId xmlns:a16="http://schemas.microsoft.com/office/drawing/2014/main" id="{7707B616-7E85-5442-B46B-AF9426A7A0E9}"/>
                </a:ext>
              </a:extLst>
            </p:cNvPr>
            <p:cNvSpPr/>
            <p:nvPr/>
          </p:nvSpPr>
          <p:spPr>
            <a:xfrm>
              <a:off x="10289983" y="0"/>
              <a:ext cx="1130726" cy="565576"/>
            </a:xfrm>
            <a:custGeom>
              <a:avLst/>
              <a:gdLst>
                <a:gd name="connsiteX0" fmla="*/ 21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1"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8" name="Freeform 57">
              <a:extLst>
                <a:ext uri="{FF2B5EF4-FFF2-40B4-BE49-F238E27FC236}">
                  <a16:creationId xmlns:a16="http://schemas.microsoft.com/office/drawing/2014/main" id="{08914A00-D181-5847-A150-77CE67F94369}"/>
                </a:ext>
              </a:extLst>
            </p:cNvPr>
            <p:cNvSpPr/>
            <p:nvPr/>
          </p:nvSpPr>
          <p:spPr>
            <a:xfrm>
              <a:off x="11652854" y="6295069"/>
              <a:ext cx="539146" cy="562931"/>
            </a:xfrm>
            <a:custGeom>
              <a:avLst/>
              <a:gdLst>
                <a:gd name="connsiteX0" fmla="*/ 539146 w 539146"/>
                <a:gd name="connsiteY0" fmla="*/ 0 h 562931"/>
                <a:gd name="connsiteX1" fmla="*/ 539146 w 539146"/>
                <a:gd name="connsiteY1" fmla="*/ 562931 h 562931"/>
                <a:gd name="connsiteX2" fmla="*/ 21 w 539146"/>
                <a:gd name="connsiteY2" fmla="*/ 562931 h 562931"/>
                <a:gd name="connsiteX3" fmla="*/ 0 w 539146"/>
                <a:gd name="connsiteY3" fmla="*/ 562719 h 562931"/>
                <a:gd name="connsiteX4" fmla="*/ 451422 w 539146"/>
                <a:gd name="connsiteY4" fmla="*/ 8843 h 562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6" h="562931">
                  <a:moveTo>
                    <a:pt x="539146" y="0"/>
                  </a:moveTo>
                  <a:lnTo>
                    <a:pt x="539146" y="562931"/>
                  </a:lnTo>
                  <a:lnTo>
                    <a:pt x="21" y="562931"/>
                  </a:lnTo>
                  <a:lnTo>
                    <a:pt x="0" y="562719"/>
                  </a:lnTo>
                  <a:cubicBezTo>
                    <a:pt x="0" y="289508"/>
                    <a:pt x="193796" y="61561"/>
                    <a:pt x="451422"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9" name="Freeform 58">
              <a:extLst>
                <a:ext uri="{FF2B5EF4-FFF2-40B4-BE49-F238E27FC236}">
                  <a16:creationId xmlns:a16="http://schemas.microsoft.com/office/drawing/2014/main" id="{DAF2D976-5F49-2848-B465-C85708A6D706}"/>
                </a:ext>
              </a:extLst>
            </p:cNvPr>
            <p:cNvSpPr/>
            <p:nvPr/>
          </p:nvSpPr>
          <p:spPr>
            <a:xfrm>
              <a:off x="11652853" y="4923555"/>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0" name="Freeform 59">
              <a:extLst>
                <a:ext uri="{FF2B5EF4-FFF2-40B4-BE49-F238E27FC236}">
                  <a16:creationId xmlns:a16="http://schemas.microsoft.com/office/drawing/2014/main" id="{5E333474-B850-354C-A2E2-01735C948D47}"/>
                </a:ext>
              </a:extLst>
            </p:cNvPr>
            <p:cNvSpPr/>
            <p:nvPr/>
          </p:nvSpPr>
          <p:spPr>
            <a:xfrm>
              <a:off x="11652853" y="3552039"/>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1" name="Freeform 60">
              <a:extLst>
                <a:ext uri="{FF2B5EF4-FFF2-40B4-BE49-F238E27FC236}">
                  <a16:creationId xmlns:a16="http://schemas.microsoft.com/office/drawing/2014/main" id="{BC25646C-71B3-4A44-A4FE-C3CABE5580BB}"/>
                </a:ext>
              </a:extLst>
            </p:cNvPr>
            <p:cNvSpPr/>
            <p:nvPr/>
          </p:nvSpPr>
          <p:spPr>
            <a:xfrm>
              <a:off x="11652853" y="2180524"/>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9"/>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2" name="Freeform 61">
              <a:extLst>
                <a:ext uri="{FF2B5EF4-FFF2-40B4-BE49-F238E27FC236}">
                  <a16:creationId xmlns:a16="http://schemas.microsoft.com/office/drawing/2014/main" id="{B598CFE9-67EE-E342-9EF7-F40A1E0BE59E}"/>
                </a:ext>
              </a:extLst>
            </p:cNvPr>
            <p:cNvSpPr/>
            <p:nvPr/>
          </p:nvSpPr>
          <p:spPr>
            <a:xfrm>
              <a:off x="11652853" y="809010"/>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3" name="Freeform 62">
              <a:extLst>
                <a:ext uri="{FF2B5EF4-FFF2-40B4-BE49-F238E27FC236}">
                  <a16:creationId xmlns:a16="http://schemas.microsoft.com/office/drawing/2014/main" id="{1E29AD13-94FE-1349-A28E-10F6E780F510}"/>
                </a:ext>
              </a:extLst>
            </p:cNvPr>
            <p:cNvSpPr/>
            <p:nvPr/>
          </p:nvSpPr>
          <p:spPr>
            <a:xfrm>
              <a:off x="11652853" y="1"/>
              <a:ext cx="539147" cy="562933"/>
            </a:xfrm>
            <a:custGeom>
              <a:avLst/>
              <a:gdLst>
                <a:gd name="connsiteX0" fmla="*/ 22 w 539147"/>
                <a:gd name="connsiteY0" fmla="*/ 0 h 562933"/>
                <a:gd name="connsiteX1" fmla="*/ 539147 w 539147"/>
                <a:gd name="connsiteY1" fmla="*/ 0 h 562933"/>
                <a:gd name="connsiteX2" fmla="*/ 539147 w 539147"/>
                <a:gd name="connsiteY2" fmla="*/ 562933 h 562933"/>
                <a:gd name="connsiteX3" fmla="*/ 451423 w 539147"/>
                <a:gd name="connsiteY3" fmla="*/ 554090 h 562933"/>
                <a:gd name="connsiteX4" fmla="*/ 0 w 539147"/>
                <a:gd name="connsiteY4" fmla="*/ 214 h 5629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562933">
                  <a:moveTo>
                    <a:pt x="22" y="0"/>
                  </a:moveTo>
                  <a:lnTo>
                    <a:pt x="539147" y="0"/>
                  </a:lnTo>
                  <a:lnTo>
                    <a:pt x="539147" y="562933"/>
                  </a:lnTo>
                  <a:lnTo>
                    <a:pt x="451423" y="554090"/>
                  </a:lnTo>
                  <a:cubicBezTo>
                    <a:pt x="193797" y="501372"/>
                    <a:pt x="0" y="27342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B650648E-B4D5-4145-84E7-46B5793EA68B}"/>
              </a:ext>
            </a:extLst>
          </p:cNvPr>
          <p:cNvSpPr>
            <a:spLocks noGrp="1"/>
          </p:cNvSpPr>
          <p:nvPr>
            <p:ph type="title"/>
          </p:nvPr>
        </p:nvSpPr>
        <p:spPr>
          <a:xfrm>
            <a:off x="565150" y="768351"/>
            <a:ext cx="5066001" cy="2334768"/>
          </a:xfrm>
        </p:spPr>
        <p:txBody>
          <a:bodyPr anchor="t"/>
          <a:lstStyle>
            <a:lvl1pP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E3B92A6-7558-3148-B855-5BC58B4159C5}"/>
              </a:ext>
            </a:extLst>
          </p:cNvPr>
          <p:cNvSpPr>
            <a:spLocks noGrp="1"/>
          </p:cNvSpPr>
          <p:nvPr>
            <p:ph type="body" idx="1"/>
          </p:nvPr>
        </p:nvSpPr>
        <p:spPr>
          <a:xfrm>
            <a:off x="565150" y="4255453"/>
            <a:ext cx="5066001" cy="1500187"/>
          </a:xfrm>
        </p:spPr>
        <p:txBody>
          <a:bodyPr anchor="b"/>
          <a:lstStyle>
            <a:lvl1pPr marL="0" indent="0">
              <a:buNone/>
              <a:defRPr sz="2400">
                <a:solidFill>
                  <a:schemeClr val="bg1">
                    <a:lumMod val="6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43A0B541-D211-974B-97FE-C1F9473ABE9D}"/>
              </a:ext>
            </a:extLst>
          </p:cNvPr>
          <p:cNvSpPr>
            <a:spLocks noGrp="1"/>
          </p:cNvSpPr>
          <p:nvPr>
            <p:ph type="dt" sz="half" idx="10"/>
          </p:nvPr>
        </p:nvSpPr>
        <p:spPr/>
        <p:txBody>
          <a:bodyPr/>
          <a:lstStyle/>
          <a:p>
            <a:fld id="{A5B0A250-5CC0-1746-B209-08E8B0DAE6AF}" type="datetimeFigureOut">
              <a:rPr lang="en-US" smtClean="0"/>
              <a:t>12/8/2024</a:t>
            </a:fld>
            <a:endParaRPr lang="en-US" dirty="0"/>
          </a:p>
        </p:txBody>
      </p:sp>
      <p:sp>
        <p:nvSpPr>
          <p:cNvPr id="5" name="Footer Placeholder 4">
            <a:extLst>
              <a:ext uri="{FF2B5EF4-FFF2-40B4-BE49-F238E27FC236}">
                <a16:creationId xmlns:a16="http://schemas.microsoft.com/office/drawing/2014/main" id="{A1727FB0-D95A-D543-8E29-6E5F22B491A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89C4404-F49D-9F48-A10B-1F60870B4450}"/>
              </a:ext>
            </a:extLst>
          </p:cNvPr>
          <p:cNvSpPr>
            <a:spLocks noGrp="1"/>
          </p:cNvSpPr>
          <p:nvPr>
            <p:ph type="sldNum" sz="quarter" idx="12"/>
          </p:nvPr>
        </p:nvSpPr>
        <p:spPr>
          <a:xfrm>
            <a:off x="4817335" y="6141085"/>
            <a:ext cx="813816" cy="365125"/>
          </a:xfrm>
        </p:spPr>
        <p:txBody>
          <a:bodyPr/>
          <a:lstStyle/>
          <a:p>
            <a:fld id="{49ABCAEC-7D34-E549-A96E-FCEDAADBE4B0}" type="slidenum">
              <a:rPr lang="en-US" smtClean="0"/>
              <a:t>‹#›</a:t>
            </a:fld>
            <a:endParaRPr lang="en-US" dirty="0"/>
          </a:p>
        </p:txBody>
      </p:sp>
      <p:cxnSp>
        <p:nvCxnSpPr>
          <p:cNvPr id="7" name="Straight Connector 6">
            <a:extLst>
              <a:ext uri="{FF2B5EF4-FFF2-40B4-BE49-F238E27FC236}">
                <a16:creationId xmlns:a16="http://schemas.microsoft.com/office/drawing/2014/main" id="{2D6A1FD1-D82F-3141-8687-8D7C0631C215}"/>
              </a:ext>
            </a:extLst>
          </p:cNvPr>
          <p:cNvCxnSpPr>
            <a:cxnSpLocks/>
          </p:cNvCxnSpPr>
          <p:nvPr/>
        </p:nvCxnSpPr>
        <p:spPr>
          <a:xfrm>
            <a:off x="565150" y="6087110"/>
            <a:ext cx="5066001"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891106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442ECFEB-12CF-4C4F-BC8A-5816C27CA565}"/>
              </a:ext>
            </a:extLst>
          </p:cNvPr>
          <p:cNvGrpSpPr/>
          <p:nvPr/>
        </p:nvGrpSpPr>
        <p:grpSpPr>
          <a:xfrm>
            <a:off x="10290315" y="0"/>
            <a:ext cx="1901686" cy="6858000"/>
            <a:chOff x="10290315" y="0"/>
            <a:chExt cx="1901686" cy="6858000"/>
          </a:xfrm>
        </p:grpSpPr>
        <p:sp>
          <p:nvSpPr>
            <p:cNvPr id="18" name="Oval 17">
              <a:extLst>
                <a:ext uri="{FF2B5EF4-FFF2-40B4-BE49-F238E27FC236}">
                  <a16:creationId xmlns:a16="http://schemas.microsoft.com/office/drawing/2014/main" id="{626C9482-2804-144B-88B2-0AF191BD757D}"/>
                </a:ext>
              </a:extLst>
            </p:cNvPr>
            <p:cNvSpPr/>
            <p:nvPr/>
          </p:nvSpPr>
          <p:spPr>
            <a:xfrm>
              <a:off x="10290315"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8">
              <a:extLst>
                <a:ext uri="{FF2B5EF4-FFF2-40B4-BE49-F238E27FC236}">
                  <a16:creationId xmlns:a16="http://schemas.microsoft.com/office/drawing/2014/main" id="{71363F79-96BD-9240-86E2-DF26C9C2437D}"/>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a:extLst>
                <a:ext uri="{FF2B5EF4-FFF2-40B4-BE49-F238E27FC236}">
                  <a16:creationId xmlns:a16="http://schemas.microsoft.com/office/drawing/2014/main" id="{153F0BF1-DA57-1D49-82F0-802F4D385A85}"/>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8CD42A1B-A03A-C946-8A2A-CE437EA433FD}"/>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5591FE00-3AAF-9B4B-8107-E94D50828227}"/>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22">
              <a:extLst>
                <a:ext uri="{FF2B5EF4-FFF2-40B4-BE49-F238E27FC236}">
                  <a16:creationId xmlns:a16="http://schemas.microsoft.com/office/drawing/2014/main" id="{149E92E9-89A7-4842-B271-411C7DF75D2D}"/>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Freeform 23">
              <a:extLst>
                <a:ext uri="{FF2B5EF4-FFF2-40B4-BE49-F238E27FC236}">
                  <a16:creationId xmlns:a16="http://schemas.microsoft.com/office/drawing/2014/main" id="{4DC29C99-0841-9F46-AB1A-E9751DFE4487}"/>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EE0AB684-BDA8-014B-8DCC-125F8B8DCEE0}"/>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2540E05-0F5F-6243-AD57-66BFC33ADBAC}"/>
              </a:ext>
            </a:extLst>
          </p:cNvPr>
          <p:cNvSpPr>
            <a:spLocks noGrp="1"/>
          </p:cNvSpPr>
          <p:nvPr>
            <p:ph sz="half" idx="1"/>
          </p:nvPr>
        </p:nvSpPr>
        <p:spPr>
          <a:xfrm>
            <a:off x="562851" y="2365755"/>
            <a:ext cx="5239512" cy="33954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F170B3A4-11FE-D94C-9B93-255E36231064}"/>
              </a:ext>
            </a:extLst>
          </p:cNvPr>
          <p:cNvSpPr>
            <a:spLocks noGrp="1"/>
          </p:cNvSpPr>
          <p:nvPr>
            <p:ph sz="half" idx="2"/>
          </p:nvPr>
        </p:nvSpPr>
        <p:spPr>
          <a:xfrm>
            <a:off x="6389638" y="2365755"/>
            <a:ext cx="5239512" cy="33954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D67BEEAF-F881-6E48-84AF-E5CEEF1C7167}"/>
              </a:ext>
            </a:extLst>
          </p:cNvPr>
          <p:cNvSpPr>
            <a:spLocks noGrp="1"/>
          </p:cNvSpPr>
          <p:nvPr>
            <p:ph type="dt" sz="half" idx="10"/>
          </p:nvPr>
        </p:nvSpPr>
        <p:spPr/>
        <p:txBody>
          <a:bodyPr/>
          <a:lstStyle/>
          <a:p>
            <a:fld id="{A5B0A250-5CC0-1746-B209-08E8B0DAE6AF}" type="datetimeFigureOut">
              <a:rPr lang="en-US" smtClean="0"/>
              <a:t>12/8/2024</a:t>
            </a:fld>
            <a:endParaRPr lang="en-US" dirty="0"/>
          </a:p>
        </p:txBody>
      </p:sp>
      <p:sp>
        <p:nvSpPr>
          <p:cNvPr id="6" name="Footer Placeholder 5">
            <a:extLst>
              <a:ext uri="{FF2B5EF4-FFF2-40B4-BE49-F238E27FC236}">
                <a16:creationId xmlns:a16="http://schemas.microsoft.com/office/drawing/2014/main" id="{9C472753-1CC3-9244-9AF0-6927018A64F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4DD55D0-FCC7-AC42-9810-9B49E3348958}"/>
              </a:ext>
            </a:extLst>
          </p:cNvPr>
          <p:cNvSpPr>
            <a:spLocks noGrp="1"/>
          </p:cNvSpPr>
          <p:nvPr>
            <p:ph type="sldNum" sz="quarter" idx="12"/>
          </p:nvPr>
        </p:nvSpPr>
        <p:spPr/>
        <p:txBody>
          <a:bodyPr/>
          <a:lstStyle/>
          <a:p>
            <a:fld id="{49ABCAEC-7D34-E549-A96E-FCEDAADBE4B0}" type="slidenum">
              <a:rPr lang="en-US" smtClean="0"/>
              <a:t>‹#›</a:t>
            </a:fld>
            <a:endParaRPr lang="en-US" dirty="0"/>
          </a:p>
        </p:txBody>
      </p:sp>
      <p:cxnSp>
        <p:nvCxnSpPr>
          <p:cNvPr id="8" name="Straight Connector 7">
            <a:extLst>
              <a:ext uri="{FF2B5EF4-FFF2-40B4-BE49-F238E27FC236}">
                <a16:creationId xmlns:a16="http://schemas.microsoft.com/office/drawing/2014/main" id="{5FC736C3-88FB-244C-83B8-B2856998D221}"/>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1596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B7D16A9C-7411-5242-A59C-816B8907E3BE}"/>
              </a:ext>
            </a:extLst>
          </p:cNvPr>
          <p:cNvGrpSpPr/>
          <p:nvPr/>
        </p:nvGrpSpPr>
        <p:grpSpPr>
          <a:xfrm>
            <a:off x="10290315" y="0"/>
            <a:ext cx="1901686" cy="6858000"/>
            <a:chOff x="10290315" y="0"/>
            <a:chExt cx="1901686" cy="6858000"/>
          </a:xfrm>
        </p:grpSpPr>
        <p:sp>
          <p:nvSpPr>
            <p:cNvPr id="20" name="Oval 19">
              <a:extLst>
                <a:ext uri="{FF2B5EF4-FFF2-40B4-BE49-F238E27FC236}">
                  <a16:creationId xmlns:a16="http://schemas.microsoft.com/office/drawing/2014/main" id="{A997260B-7D44-7049-B605-7FD6E6CE5612}"/>
                </a:ext>
              </a:extLst>
            </p:cNvPr>
            <p:cNvSpPr/>
            <p:nvPr/>
          </p:nvSpPr>
          <p:spPr>
            <a:xfrm>
              <a:off x="10290315"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20">
              <a:extLst>
                <a:ext uri="{FF2B5EF4-FFF2-40B4-BE49-F238E27FC236}">
                  <a16:creationId xmlns:a16="http://schemas.microsoft.com/office/drawing/2014/main" id="{5D6AF601-77C3-D74A-B1E5-7F33703A6927}"/>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4DFCA921-0F9E-2E41-A285-75409E25501A}"/>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22">
              <a:extLst>
                <a:ext uri="{FF2B5EF4-FFF2-40B4-BE49-F238E27FC236}">
                  <a16:creationId xmlns:a16="http://schemas.microsoft.com/office/drawing/2014/main" id="{120B9E03-438B-FC42-9DA1-835D5BC3FE88}"/>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Freeform 23">
              <a:extLst>
                <a:ext uri="{FF2B5EF4-FFF2-40B4-BE49-F238E27FC236}">
                  <a16:creationId xmlns:a16="http://schemas.microsoft.com/office/drawing/2014/main" id="{4D670E1F-61CD-8940-A898-6D5092A78BB9}"/>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Freeform 24">
              <a:extLst>
                <a:ext uri="{FF2B5EF4-FFF2-40B4-BE49-F238E27FC236}">
                  <a16:creationId xmlns:a16="http://schemas.microsoft.com/office/drawing/2014/main" id="{080C64CF-0C6A-3449-9709-AE038C4A7995}"/>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Freeform 25">
              <a:extLst>
                <a:ext uri="{FF2B5EF4-FFF2-40B4-BE49-F238E27FC236}">
                  <a16:creationId xmlns:a16="http://schemas.microsoft.com/office/drawing/2014/main" id="{FEC46D5B-957F-A24C-8E36-CC71F660EC8B}"/>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9058182F-7B5E-FD42-AFC6-A3848D8332AC}"/>
              </a:ext>
            </a:extLst>
          </p:cNvPr>
          <p:cNvSpPr>
            <a:spLocks noGrp="1"/>
          </p:cNvSpPr>
          <p:nvPr>
            <p:ph type="title"/>
          </p:nvPr>
        </p:nvSpPr>
        <p:spPr>
          <a:xfrm>
            <a:off x="566928" y="768096"/>
            <a:ext cx="7333488" cy="1271016"/>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FD9E4DE-75C0-C841-A68D-9D7BBAD76C5E}"/>
              </a:ext>
            </a:extLst>
          </p:cNvPr>
          <p:cNvSpPr>
            <a:spLocks noGrp="1"/>
          </p:cNvSpPr>
          <p:nvPr>
            <p:ph type="body" idx="1"/>
          </p:nvPr>
        </p:nvSpPr>
        <p:spPr>
          <a:xfrm>
            <a:off x="562149" y="2365756"/>
            <a:ext cx="52395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CB5C87F7-356E-9E43-97A0-D972B22853DA}"/>
              </a:ext>
            </a:extLst>
          </p:cNvPr>
          <p:cNvSpPr>
            <a:spLocks noGrp="1"/>
          </p:cNvSpPr>
          <p:nvPr>
            <p:ph sz="half" idx="2"/>
          </p:nvPr>
        </p:nvSpPr>
        <p:spPr>
          <a:xfrm>
            <a:off x="562149" y="3189668"/>
            <a:ext cx="5239512" cy="2571557"/>
          </a:xfrm>
        </p:spPr>
        <p:txBody>
          <a:bodyPr/>
          <a:lstStyle>
            <a:lvl1pPr>
              <a:defRPr sz="2000"/>
            </a:lvl1pPr>
            <a:lvl2pPr>
              <a:defRPr sz="1800"/>
            </a:lvl2pPr>
            <a:lvl3pPr>
              <a:defRPr sz="16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0DAB4C28-30CB-CC4E-A25E-F4FEFA49BCA5}"/>
              </a:ext>
            </a:extLst>
          </p:cNvPr>
          <p:cNvSpPr>
            <a:spLocks noGrp="1"/>
          </p:cNvSpPr>
          <p:nvPr>
            <p:ph type="body" sz="quarter" idx="3"/>
          </p:nvPr>
        </p:nvSpPr>
        <p:spPr>
          <a:xfrm>
            <a:off x="6383066" y="2365756"/>
            <a:ext cx="52395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E9ED0191-963B-1E4C-BEC5-9B42E39514A3}"/>
              </a:ext>
            </a:extLst>
          </p:cNvPr>
          <p:cNvSpPr>
            <a:spLocks noGrp="1"/>
          </p:cNvSpPr>
          <p:nvPr>
            <p:ph sz="quarter" idx="4"/>
          </p:nvPr>
        </p:nvSpPr>
        <p:spPr>
          <a:xfrm>
            <a:off x="6383066" y="3189668"/>
            <a:ext cx="5239512" cy="2571557"/>
          </a:xfrm>
        </p:spPr>
        <p:txBody>
          <a:bodyPr/>
          <a:lstStyle>
            <a:lvl1pPr>
              <a:defRPr sz="2000"/>
            </a:lvl1pPr>
            <a:lvl2pPr>
              <a:defRPr sz="1800"/>
            </a:lvl2pPr>
            <a:lvl3pPr>
              <a:defRPr sz="16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7F0E0BED-3EB7-BB4A-A556-FA967FB0115F}"/>
              </a:ext>
            </a:extLst>
          </p:cNvPr>
          <p:cNvSpPr>
            <a:spLocks noGrp="1"/>
          </p:cNvSpPr>
          <p:nvPr>
            <p:ph type="dt" sz="half" idx="10"/>
          </p:nvPr>
        </p:nvSpPr>
        <p:spPr/>
        <p:txBody>
          <a:bodyPr/>
          <a:lstStyle/>
          <a:p>
            <a:fld id="{A5B0A250-5CC0-1746-B209-08E8B0DAE6AF}" type="datetimeFigureOut">
              <a:rPr lang="en-US" smtClean="0"/>
              <a:t>12/8/2024</a:t>
            </a:fld>
            <a:endParaRPr lang="en-US" dirty="0"/>
          </a:p>
        </p:txBody>
      </p:sp>
      <p:sp>
        <p:nvSpPr>
          <p:cNvPr id="8" name="Footer Placeholder 7">
            <a:extLst>
              <a:ext uri="{FF2B5EF4-FFF2-40B4-BE49-F238E27FC236}">
                <a16:creationId xmlns:a16="http://schemas.microsoft.com/office/drawing/2014/main" id="{B6A2466A-4D90-174C-B382-AC4674D7215B}"/>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D6EADE49-8082-214B-9742-5EE8DA2E9FFE}"/>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10" name="Straight Connector 9">
            <a:extLst>
              <a:ext uri="{FF2B5EF4-FFF2-40B4-BE49-F238E27FC236}">
                <a16:creationId xmlns:a16="http://schemas.microsoft.com/office/drawing/2014/main" id="{75E39200-18D5-014B-BAB8-FF5D0BA15E0C}"/>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901148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D7DF52F6-A06E-0343-95B8-DAAC38DB4B8C}"/>
              </a:ext>
            </a:extLst>
          </p:cNvPr>
          <p:cNvGrpSpPr/>
          <p:nvPr/>
        </p:nvGrpSpPr>
        <p:grpSpPr>
          <a:xfrm>
            <a:off x="10290315" y="0"/>
            <a:ext cx="1901686" cy="6858000"/>
            <a:chOff x="10290315" y="0"/>
            <a:chExt cx="1901686" cy="6858000"/>
          </a:xfrm>
        </p:grpSpPr>
        <p:sp>
          <p:nvSpPr>
            <p:cNvPr id="16" name="Oval 15">
              <a:extLst>
                <a:ext uri="{FF2B5EF4-FFF2-40B4-BE49-F238E27FC236}">
                  <a16:creationId xmlns:a16="http://schemas.microsoft.com/office/drawing/2014/main" id="{67092C52-7052-0749-9DA0-9374DBF495AE}"/>
                </a:ext>
              </a:extLst>
            </p:cNvPr>
            <p:cNvSpPr/>
            <p:nvPr/>
          </p:nvSpPr>
          <p:spPr>
            <a:xfrm>
              <a:off x="10290315"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16">
              <a:extLst>
                <a:ext uri="{FF2B5EF4-FFF2-40B4-BE49-F238E27FC236}">
                  <a16:creationId xmlns:a16="http://schemas.microsoft.com/office/drawing/2014/main" id="{C64E1C2F-81E1-C44D-859C-946596C950F2}"/>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17">
              <a:extLst>
                <a:ext uri="{FF2B5EF4-FFF2-40B4-BE49-F238E27FC236}">
                  <a16:creationId xmlns:a16="http://schemas.microsoft.com/office/drawing/2014/main" id="{53626485-4263-0A44-9561-E278A7056C33}"/>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18">
              <a:extLst>
                <a:ext uri="{FF2B5EF4-FFF2-40B4-BE49-F238E27FC236}">
                  <a16:creationId xmlns:a16="http://schemas.microsoft.com/office/drawing/2014/main" id="{7D45AAB5-3CCC-DE4A-A962-3702911B55CC}"/>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a:extLst>
                <a:ext uri="{FF2B5EF4-FFF2-40B4-BE49-F238E27FC236}">
                  <a16:creationId xmlns:a16="http://schemas.microsoft.com/office/drawing/2014/main" id="{8CAFB16F-8EDE-D44F-A51E-34EDC41E7404}"/>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DCD51329-732C-BB4C-98E5-715BAF9F8853}"/>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192B5D44-BC55-AF4C-984D-C8231B22F80B}"/>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DFA1E9E2-564E-7049-A22F-BB5B876BABB5}"/>
              </a:ext>
            </a:extLst>
          </p:cNvPr>
          <p:cNvSpPr>
            <a:spLocks noGrp="1"/>
          </p:cNvSpPr>
          <p:nvPr>
            <p:ph type="title"/>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B6359D05-C08D-7747-B2FC-3F62B3357315}"/>
              </a:ext>
            </a:extLst>
          </p:cNvPr>
          <p:cNvSpPr>
            <a:spLocks noGrp="1"/>
          </p:cNvSpPr>
          <p:nvPr>
            <p:ph type="dt" sz="half" idx="10"/>
          </p:nvPr>
        </p:nvSpPr>
        <p:spPr/>
        <p:txBody>
          <a:bodyPr/>
          <a:lstStyle/>
          <a:p>
            <a:fld id="{A5B0A250-5CC0-1746-B209-08E8B0DAE6AF}" type="datetimeFigureOut">
              <a:rPr lang="en-US" smtClean="0"/>
              <a:t>12/8/2024</a:t>
            </a:fld>
            <a:endParaRPr lang="en-US" dirty="0"/>
          </a:p>
        </p:txBody>
      </p:sp>
      <p:sp>
        <p:nvSpPr>
          <p:cNvPr id="4" name="Footer Placeholder 3">
            <a:extLst>
              <a:ext uri="{FF2B5EF4-FFF2-40B4-BE49-F238E27FC236}">
                <a16:creationId xmlns:a16="http://schemas.microsoft.com/office/drawing/2014/main" id="{8E2FF615-BB08-A844-B689-BAA7C504074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563A67D-F96F-4849-8C83-49CC3A6539BB}"/>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6" name="Straight Connector 5">
            <a:extLst>
              <a:ext uri="{FF2B5EF4-FFF2-40B4-BE49-F238E27FC236}">
                <a16:creationId xmlns:a16="http://schemas.microsoft.com/office/drawing/2014/main" id="{1DCFAAB9-2B6B-8D4C-A748-433E2C393EA6}"/>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432007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798BCA70-D63D-40F6-B9B3-4E49B96E27FB}"/>
              </a:ext>
            </a:extLst>
          </p:cNvPr>
          <p:cNvSpPr>
            <a:spLocks noGrp="1"/>
          </p:cNvSpPr>
          <p:nvPr>
            <p:ph type="dt" sz="half" idx="10"/>
          </p:nvPr>
        </p:nvSpPr>
        <p:spPr/>
        <p:txBody>
          <a:bodyPr/>
          <a:lstStyle/>
          <a:p>
            <a:fld id="{A5B0A250-5CC0-1746-B209-08E8B0DAE6AF}" type="datetimeFigureOut">
              <a:rPr lang="en-US" smtClean="0"/>
              <a:pPr/>
              <a:t>12/8/2024</a:t>
            </a:fld>
            <a:endParaRPr lang="en-US" dirty="0"/>
          </a:p>
        </p:txBody>
      </p:sp>
      <p:sp>
        <p:nvSpPr>
          <p:cNvPr id="6" name="Footer Placeholder 5">
            <a:extLst>
              <a:ext uri="{FF2B5EF4-FFF2-40B4-BE49-F238E27FC236}">
                <a16:creationId xmlns:a16="http://schemas.microsoft.com/office/drawing/2014/main" id="{72F12559-BD91-4904-A24A-0CF0A2324A05}"/>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B658BB7-74A5-4A6F-A0FF-021E68F02BFF}"/>
              </a:ext>
            </a:extLst>
          </p:cNvPr>
          <p:cNvSpPr>
            <a:spLocks noGrp="1"/>
          </p:cNvSpPr>
          <p:nvPr>
            <p:ph type="sldNum" sz="quarter" idx="12"/>
          </p:nvPr>
        </p:nvSpPr>
        <p:spPr/>
        <p:txBody>
          <a:bodyPr/>
          <a:lstStyle/>
          <a:p>
            <a:fld id="{49ABCAEC-7D34-E549-A96E-FCEDAADBE4B0}" type="slidenum">
              <a:rPr lang="en-US" smtClean="0"/>
              <a:pPr/>
              <a:t>‹#›</a:t>
            </a:fld>
            <a:endParaRPr lang="en-US" dirty="0"/>
          </a:p>
        </p:txBody>
      </p:sp>
    </p:spTree>
    <p:extLst>
      <p:ext uri="{BB962C8B-B14F-4D97-AF65-F5344CB8AC3E}">
        <p14:creationId xmlns:p14="http://schemas.microsoft.com/office/powerpoint/2010/main" val="34578768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D0914A35-7AAF-4B42-9C68-47A633EFD9D0}"/>
              </a:ext>
            </a:extLst>
          </p:cNvPr>
          <p:cNvGrpSpPr/>
          <p:nvPr/>
        </p:nvGrpSpPr>
        <p:grpSpPr>
          <a:xfrm>
            <a:off x="10290315" y="0"/>
            <a:ext cx="1901686" cy="6858000"/>
            <a:chOff x="10290315" y="0"/>
            <a:chExt cx="1901686" cy="6858000"/>
          </a:xfrm>
        </p:grpSpPr>
        <p:sp>
          <p:nvSpPr>
            <p:cNvPr id="18" name="Freeform 17">
              <a:extLst>
                <a:ext uri="{FF2B5EF4-FFF2-40B4-BE49-F238E27FC236}">
                  <a16:creationId xmlns:a16="http://schemas.microsoft.com/office/drawing/2014/main" id="{DABCED79-0E70-FB4D-ABF2-D859BF5556E4}"/>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18">
              <a:extLst>
                <a:ext uri="{FF2B5EF4-FFF2-40B4-BE49-F238E27FC236}">
                  <a16:creationId xmlns:a16="http://schemas.microsoft.com/office/drawing/2014/main" id="{8364885D-A3A4-5144-AB4E-7624F27287E6}"/>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a:extLst>
                <a:ext uri="{FF2B5EF4-FFF2-40B4-BE49-F238E27FC236}">
                  <a16:creationId xmlns:a16="http://schemas.microsoft.com/office/drawing/2014/main" id="{D22073D5-CC72-0549-BD26-F7AF9851BE45}"/>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1827A049-C9FD-554E-9B01-F151B0D9E86B}"/>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76832559-4D18-8744-AB91-9FCFAB732477}"/>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22">
              <a:extLst>
                <a:ext uri="{FF2B5EF4-FFF2-40B4-BE49-F238E27FC236}">
                  <a16:creationId xmlns:a16="http://schemas.microsoft.com/office/drawing/2014/main" id="{BF97A623-E5DC-1B44-B687-8643B9F0D741}"/>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3637BBE1-2C82-4E45-B5C5-35E07B05EA4E}"/>
              </a:ext>
            </a:extLst>
          </p:cNvPr>
          <p:cNvSpPr>
            <a:spLocks noGrp="1"/>
          </p:cNvSpPr>
          <p:nvPr>
            <p:ph type="title"/>
          </p:nvPr>
        </p:nvSpPr>
        <p:spPr>
          <a:xfrm>
            <a:off x="565151" y="764973"/>
            <a:ext cx="3609982" cy="1395043"/>
          </a:xfrm>
        </p:spPr>
        <p:txBody>
          <a:bodyPr anchor="t"/>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54201F2E-A734-364B-8A7D-990D6B8893D0}"/>
              </a:ext>
            </a:extLst>
          </p:cNvPr>
          <p:cNvSpPr>
            <a:spLocks noGrp="1"/>
          </p:cNvSpPr>
          <p:nvPr>
            <p:ph idx="1"/>
          </p:nvPr>
        </p:nvSpPr>
        <p:spPr>
          <a:xfrm>
            <a:off x="5104832" y="770890"/>
            <a:ext cx="6112517" cy="4800570"/>
          </a:xfrm>
        </p:spPr>
        <p:txBody>
          <a:bodyPr/>
          <a:lstStyle>
            <a:lvl1pPr>
              <a:defRPr sz="2800"/>
            </a:lvl1pPr>
            <a:lvl2pPr>
              <a:defRPr sz="2400"/>
            </a:lvl2pPr>
            <a:lvl3pPr>
              <a:defRPr sz="2000"/>
            </a:lvl3pPr>
            <a:lvl4pPr>
              <a:defRPr sz="1800"/>
            </a:lvl4pPr>
            <a:lvl5pPr>
              <a:defRPr sz="16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D57CBAD9-5515-1748-8E77-F48160F4ED1C}"/>
              </a:ext>
            </a:extLst>
          </p:cNvPr>
          <p:cNvSpPr>
            <a:spLocks noGrp="1"/>
          </p:cNvSpPr>
          <p:nvPr>
            <p:ph type="body" sz="half" idx="2"/>
          </p:nvPr>
        </p:nvSpPr>
        <p:spPr>
          <a:xfrm>
            <a:off x="565150" y="2160016"/>
            <a:ext cx="3609983" cy="370897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2A6C22B-80D4-AA42-9999-401E37B469C0}"/>
              </a:ext>
            </a:extLst>
          </p:cNvPr>
          <p:cNvSpPr>
            <a:spLocks noGrp="1"/>
          </p:cNvSpPr>
          <p:nvPr>
            <p:ph type="dt" sz="half" idx="10"/>
          </p:nvPr>
        </p:nvSpPr>
        <p:spPr/>
        <p:txBody>
          <a:bodyPr/>
          <a:lstStyle/>
          <a:p>
            <a:fld id="{A5B0A250-5CC0-1746-B209-08E8B0DAE6AF}" type="datetimeFigureOut">
              <a:rPr lang="en-US" smtClean="0"/>
              <a:t>12/8/2024</a:t>
            </a:fld>
            <a:endParaRPr lang="en-US" dirty="0"/>
          </a:p>
        </p:txBody>
      </p:sp>
      <p:sp>
        <p:nvSpPr>
          <p:cNvPr id="6" name="Footer Placeholder 5">
            <a:extLst>
              <a:ext uri="{FF2B5EF4-FFF2-40B4-BE49-F238E27FC236}">
                <a16:creationId xmlns:a16="http://schemas.microsoft.com/office/drawing/2014/main" id="{03055DE4-33E8-7F4B-9334-95EA60845C3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6470FA5-21EE-D742-8F01-C1BAE0FDB064}"/>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8" name="Straight Connector 7">
            <a:extLst>
              <a:ext uri="{FF2B5EF4-FFF2-40B4-BE49-F238E27FC236}">
                <a16:creationId xmlns:a16="http://schemas.microsoft.com/office/drawing/2014/main" id="{BEF966AA-D7DF-F84D-80D4-E216A641B005}"/>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860634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210D391A-F01E-4947-8A01-95438AA0B323}"/>
              </a:ext>
            </a:extLst>
          </p:cNvPr>
          <p:cNvGrpSpPr/>
          <p:nvPr/>
        </p:nvGrpSpPr>
        <p:grpSpPr>
          <a:xfrm>
            <a:off x="10290315" y="0"/>
            <a:ext cx="1901686" cy="6858000"/>
            <a:chOff x="10290315" y="0"/>
            <a:chExt cx="1901686" cy="6858000"/>
          </a:xfrm>
        </p:grpSpPr>
        <p:sp>
          <p:nvSpPr>
            <p:cNvPr id="17" name="Oval 16">
              <a:extLst>
                <a:ext uri="{FF2B5EF4-FFF2-40B4-BE49-F238E27FC236}">
                  <a16:creationId xmlns:a16="http://schemas.microsoft.com/office/drawing/2014/main" id="{7D499306-B4E0-064D-8F6C-96E9C4BD04DA}"/>
                </a:ext>
              </a:extLst>
            </p:cNvPr>
            <p:cNvSpPr/>
            <p:nvPr/>
          </p:nvSpPr>
          <p:spPr>
            <a:xfrm>
              <a:off x="10290315"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7">
              <a:extLst>
                <a:ext uri="{FF2B5EF4-FFF2-40B4-BE49-F238E27FC236}">
                  <a16:creationId xmlns:a16="http://schemas.microsoft.com/office/drawing/2014/main" id="{AF3D0241-0A21-8047-8CE3-B3FDD5FDF719}"/>
                </a:ext>
              </a:extLst>
            </p:cNvPr>
            <p:cNvSpPr/>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18">
              <a:extLst>
                <a:ext uri="{FF2B5EF4-FFF2-40B4-BE49-F238E27FC236}">
                  <a16:creationId xmlns:a16="http://schemas.microsoft.com/office/drawing/2014/main" id="{13083F97-6891-0447-957C-AB0834B826D2}"/>
                </a:ext>
              </a:extLst>
            </p:cNvPr>
            <p:cNvSpPr/>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19">
              <a:extLst>
                <a:ext uri="{FF2B5EF4-FFF2-40B4-BE49-F238E27FC236}">
                  <a16:creationId xmlns:a16="http://schemas.microsoft.com/office/drawing/2014/main" id="{B2EF7D75-E7C1-5147-A03B-3EC641CF3B08}"/>
                </a:ext>
              </a:extLst>
            </p:cNvPr>
            <p:cNvSpPr/>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a:extLst>
                <a:ext uri="{FF2B5EF4-FFF2-40B4-BE49-F238E27FC236}">
                  <a16:creationId xmlns:a16="http://schemas.microsoft.com/office/drawing/2014/main" id="{A6D7CA94-94B4-C140-8C68-01C0ADFA1C71}"/>
                </a:ext>
              </a:extLst>
            </p:cNvPr>
            <p:cNvSpPr/>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21">
              <a:extLst>
                <a:ext uri="{FF2B5EF4-FFF2-40B4-BE49-F238E27FC236}">
                  <a16:creationId xmlns:a16="http://schemas.microsoft.com/office/drawing/2014/main" id="{211CD629-C318-A848-BDDE-BBA9465EBF9D}"/>
                </a:ext>
              </a:extLst>
            </p:cNvPr>
            <p:cNvSpPr/>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22">
              <a:extLst>
                <a:ext uri="{FF2B5EF4-FFF2-40B4-BE49-F238E27FC236}">
                  <a16:creationId xmlns:a16="http://schemas.microsoft.com/office/drawing/2014/main" id="{2A5AC1F8-1370-E946-977E-E4CFC6947BAB}"/>
                </a:ext>
              </a:extLst>
            </p:cNvPr>
            <p:cNvSpPr/>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64CEE63B-B967-0A48-9623-2203767609F4}"/>
              </a:ext>
            </a:extLst>
          </p:cNvPr>
          <p:cNvSpPr>
            <a:spLocks noGrp="1"/>
          </p:cNvSpPr>
          <p:nvPr>
            <p:ph type="title"/>
          </p:nvPr>
        </p:nvSpPr>
        <p:spPr>
          <a:xfrm>
            <a:off x="565150" y="770889"/>
            <a:ext cx="3609983" cy="1389127"/>
          </a:xfrm>
        </p:spPr>
        <p:txBody>
          <a:bodyPr anchor="t"/>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9211F680-28C8-FA44-9CD5-20709DA02EA0}"/>
              </a:ext>
            </a:extLst>
          </p:cNvPr>
          <p:cNvSpPr>
            <a:spLocks noGrp="1"/>
          </p:cNvSpPr>
          <p:nvPr>
            <p:ph type="pic" idx="1"/>
          </p:nvPr>
        </p:nvSpPr>
        <p:spPr>
          <a:xfrm>
            <a:off x="5223838" y="890816"/>
            <a:ext cx="6060136" cy="4870411"/>
          </a:xfrm>
          <a:solidFill>
            <a:schemeClr val="bg2"/>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CBD507CD-197E-BB4C-83A6-DA3FC97A22C2}"/>
              </a:ext>
            </a:extLst>
          </p:cNvPr>
          <p:cNvSpPr>
            <a:spLocks noGrp="1"/>
          </p:cNvSpPr>
          <p:nvPr>
            <p:ph type="body" sz="half" idx="2"/>
          </p:nvPr>
        </p:nvSpPr>
        <p:spPr>
          <a:xfrm>
            <a:off x="565150" y="2160016"/>
            <a:ext cx="3609983" cy="360121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059E00AC-DF6C-D548-8A06-D6269BDB0A41}"/>
              </a:ext>
            </a:extLst>
          </p:cNvPr>
          <p:cNvSpPr>
            <a:spLocks noGrp="1"/>
          </p:cNvSpPr>
          <p:nvPr>
            <p:ph type="dt" sz="half" idx="10"/>
          </p:nvPr>
        </p:nvSpPr>
        <p:spPr/>
        <p:txBody>
          <a:bodyPr/>
          <a:lstStyle/>
          <a:p>
            <a:fld id="{A5B0A250-5CC0-1746-B209-08E8B0DAE6AF}" type="datetimeFigureOut">
              <a:rPr lang="en-US" smtClean="0"/>
              <a:t>12/8/2024</a:t>
            </a:fld>
            <a:endParaRPr lang="en-US" dirty="0"/>
          </a:p>
        </p:txBody>
      </p:sp>
      <p:sp>
        <p:nvSpPr>
          <p:cNvPr id="6" name="Footer Placeholder 5">
            <a:extLst>
              <a:ext uri="{FF2B5EF4-FFF2-40B4-BE49-F238E27FC236}">
                <a16:creationId xmlns:a16="http://schemas.microsoft.com/office/drawing/2014/main" id="{F8ED113B-57D4-9A4F-BFE0-2A3963B425A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20D9954-FA18-8948-AA52-21CED059476D}"/>
              </a:ext>
            </a:extLst>
          </p:cNvPr>
          <p:cNvSpPr>
            <a:spLocks noGrp="1"/>
          </p:cNvSpPr>
          <p:nvPr>
            <p:ph type="sldNum" sz="quarter" idx="12"/>
          </p:nvPr>
        </p:nvSpPr>
        <p:spPr/>
        <p:txBody>
          <a:bodyPr/>
          <a:lstStyle/>
          <a:p>
            <a:fld id="{49ABCAEC-7D34-E549-A96E-FCEDAADBE4B0}" type="slidenum">
              <a:rPr lang="en-US" smtClean="0"/>
              <a:t>‹#›</a:t>
            </a:fld>
            <a:endParaRPr lang="en-US"/>
          </a:p>
        </p:txBody>
      </p:sp>
      <p:cxnSp>
        <p:nvCxnSpPr>
          <p:cNvPr id="8" name="Straight Connector 7">
            <a:extLst>
              <a:ext uri="{FF2B5EF4-FFF2-40B4-BE49-F238E27FC236}">
                <a16:creationId xmlns:a16="http://schemas.microsoft.com/office/drawing/2014/main" id="{5E3EB25D-2379-5040-B990-1C99B0B7D931}"/>
              </a:ext>
            </a:extLst>
          </p:cNvPr>
          <p:cNvCxnSpPr>
            <a:cxnSpLocks/>
          </p:cNvCxnSpPr>
          <p:nvPr/>
        </p:nvCxnSpPr>
        <p:spPr>
          <a:xfrm>
            <a:off x="565150" y="6087110"/>
            <a:ext cx="11058344"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238712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70D98E2-86CE-4D4F-9F8F-17C83D19A271}"/>
              </a:ext>
            </a:extLst>
          </p:cNvPr>
          <p:cNvSpPr>
            <a:spLocks noGrp="1"/>
          </p:cNvSpPr>
          <p:nvPr>
            <p:ph type="title"/>
          </p:nvPr>
        </p:nvSpPr>
        <p:spPr>
          <a:xfrm>
            <a:off x="565150" y="770890"/>
            <a:ext cx="7335835" cy="1268984"/>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8804B4F2-48A4-A140-B59B-7A2ED9FD4653}"/>
              </a:ext>
            </a:extLst>
          </p:cNvPr>
          <p:cNvSpPr>
            <a:spLocks noGrp="1"/>
          </p:cNvSpPr>
          <p:nvPr>
            <p:ph type="body" idx="1"/>
          </p:nvPr>
        </p:nvSpPr>
        <p:spPr>
          <a:xfrm>
            <a:off x="565150" y="2160016"/>
            <a:ext cx="7335835" cy="360121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BFCF4A7E-D5FF-BF48-8E01-8F46150ABFD5}"/>
              </a:ext>
            </a:extLst>
          </p:cNvPr>
          <p:cNvSpPr>
            <a:spLocks noGrp="1"/>
          </p:cNvSpPr>
          <p:nvPr>
            <p:ph type="dt" sz="half" idx="2"/>
          </p:nvPr>
        </p:nvSpPr>
        <p:spPr>
          <a:xfrm>
            <a:off x="566928" y="457200"/>
            <a:ext cx="3608205" cy="365125"/>
          </a:xfrm>
          <a:prstGeom prst="rect">
            <a:avLst/>
          </a:prstGeom>
        </p:spPr>
        <p:txBody>
          <a:bodyPr vert="horz" lIns="91440" tIns="45720" rIns="91440" bIns="45720" rtlCol="0" anchor="ctr"/>
          <a:lstStyle>
            <a:lvl1pPr algn="l">
              <a:defRPr sz="1050" b="0" i="0">
                <a:solidFill>
                  <a:schemeClr val="tx1">
                    <a:tint val="75000"/>
                  </a:schemeClr>
                </a:solidFill>
                <a:latin typeface="+mn-lt"/>
              </a:defRPr>
            </a:lvl1pPr>
          </a:lstStyle>
          <a:p>
            <a:fld id="{A5B0A250-5CC0-1746-B209-08E8B0DAE6AF}" type="datetimeFigureOut">
              <a:rPr lang="en-US" smtClean="0"/>
              <a:pPr/>
              <a:t>12/8/2024</a:t>
            </a:fld>
            <a:endParaRPr lang="en-US" dirty="0"/>
          </a:p>
        </p:txBody>
      </p:sp>
      <p:sp>
        <p:nvSpPr>
          <p:cNvPr id="5" name="Footer Placeholder 4">
            <a:extLst>
              <a:ext uri="{FF2B5EF4-FFF2-40B4-BE49-F238E27FC236}">
                <a16:creationId xmlns:a16="http://schemas.microsoft.com/office/drawing/2014/main" id="{CA131757-5039-BF46-B47A-50DA8FFBC078}"/>
              </a:ext>
            </a:extLst>
          </p:cNvPr>
          <p:cNvSpPr>
            <a:spLocks noGrp="1"/>
          </p:cNvSpPr>
          <p:nvPr>
            <p:ph type="ftr" sz="quarter" idx="3"/>
          </p:nvPr>
        </p:nvSpPr>
        <p:spPr>
          <a:xfrm>
            <a:off x="565150" y="6141085"/>
            <a:ext cx="3608205" cy="365125"/>
          </a:xfrm>
          <a:prstGeom prst="rect">
            <a:avLst/>
          </a:prstGeom>
        </p:spPr>
        <p:txBody>
          <a:bodyPr vert="horz" lIns="91440" tIns="45720" rIns="91440" bIns="45720" rtlCol="0" anchor="ctr"/>
          <a:lstStyle>
            <a:lvl1pPr algn="l">
              <a:defRPr sz="1050" b="0" i="0">
                <a:solidFill>
                  <a:schemeClr val="tx1">
                    <a:tint val="75000"/>
                  </a:schemeClr>
                </a:solidFill>
                <a:latin typeface="+mn-lt"/>
              </a:defRPr>
            </a:lvl1pPr>
          </a:lstStyle>
          <a:p>
            <a:endParaRPr lang="en-US" dirty="0"/>
          </a:p>
        </p:txBody>
      </p:sp>
      <p:sp>
        <p:nvSpPr>
          <p:cNvPr id="6" name="Slide Number Placeholder 5">
            <a:extLst>
              <a:ext uri="{FF2B5EF4-FFF2-40B4-BE49-F238E27FC236}">
                <a16:creationId xmlns:a16="http://schemas.microsoft.com/office/drawing/2014/main" id="{AA83FD16-4337-B940-905E-D20A26FD483A}"/>
              </a:ext>
            </a:extLst>
          </p:cNvPr>
          <p:cNvSpPr>
            <a:spLocks noGrp="1"/>
          </p:cNvSpPr>
          <p:nvPr>
            <p:ph type="sldNum" sz="quarter" idx="4"/>
          </p:nvPr>
        </p:nvSpPr>
        <p:spPr>
          <a:xfrm>
            <a:off x="10809678" y="6141085"/>
            <a:ext cx="813816" cy="365125"/>
          </a:xfrm>
          <a:prstGeom prst="rect">
            <a:avLst/>
          </a:prstGeom>
        </p:spPr>
        <p:txBody>
          <a:bodyPr vert="horz" lIns="91440" tIns="45720" rIns="91440" bIns="45720" rtlCol="0" anchor="ctr"/>
          <a:lstStyle>
            <a:lvl1pPr algn="r">
              <a:defRPr sz="1050" b="0" i="0">
                <a:solidFill>
                  <a:schemeClr val="tx1">
                    <a:tint val="75000"/>
                  </a:schemeClr>
                </a:solidFill>
                <a:latin typeface="+mn-lt"/>
              </a:defRPr>
            </a:lvl1pPr>
          </a:lstStyle>
          <a:p>
            <a:fld id="{49ABCAEC-7D34-E549-A96E-FCEDAADBE4B0}" type="slidenum">
              <a:rPr lang="en-US" smtClean="0"/>
              <a:pPr/>
              <a:t>‹#›</a:t>
            </a:fld>
            <a:endParaRPr lang="en-US" dirty="0"/>
          </a:p>
        </p:txBody>
      </p:sp>
    </p:spTree>
    <p:extLst>
      <p:ext uri="{BB962C8B-B14F-4D97-AF65-F5344CB8AC3E}">
        <p14:creationId xmlns:p14="http://schemas.microsoft.com/office/powerpoint/2010/main" val="2122071170"/>
      </p:ext>
    </p:extLst>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Lst>
  <p:txStyles>
    <p:titleStyle>
      <a:lvl1pPr algn="l" defTabSz="914400" rtl="0" eaLnBrk="1" latinLnBrk="0" hangingPunct="1">
        <a:lnSpc>
          <a:spcPct val="100000"/>
        </a:lnSpc>
        <a:spcBef>
          <a:spcPct val="0"/>
        </a:spcBef>
        <a:buNone/>
        <a:defRPr sz="4000" b="1" i="0" kern="1200">
          <a:solidFill>
            <a:schemeClr val="tx1"/>
          </a:solidFill>
          <a:latin typeface="+mj-lt"/>
          <a:ea typeface="+mj-ea"/>
          <a:cs typeface="+mj-cs"/>
        </a:defRPr>
      </a:lvl1pPr>
    </p:titleStyle>
    <p:bodyStyle>
      <a:lvl1pPr marL="228600" indent="-228600" algn="l" defTabSz="914400" rtl="0" eaLnBrk="1" latinLnBrk="0" hangingPunct="1">
        <a:lnSpc>
          <a:spcPct val="100000"/>
        </a:lnSpc>
        <a:spcBef>
          <a:spcPts val="900"/>
        </a:spcBef>
        <a:buFont typeface="Arial" panose="020B0604020202020204" pitchFamily="34" charset="0"/>
        <a:buChar char="•"/>
        <a:defRPr sz="2400" b="0" i="0" kern="1200">
          <a:solidFill>
            <a:schemeClr val="tx1"/>
          </a:solidFill>
          <a:latin typeface="+mn-lt"/>
          <a:ea typeface="+mn-ea"/>
          <a:cs typeface="+mn-cs"/>
        </a:defRPr>
      </a:lvl1pPr>
      <a:lvl2pPr marL="685800" indent="-228600" algn="l" defTabSz="914400" rtl="0" eaLnBrk="1" latinLnBrk="0" hangingPunct="1">
        <a:lnSpc>
          <a:spcPct val="100000"/>
        </a:lnSpc>
        <a:spcBef>
          <a:spcPts val="900"/>
        </a:spcBef>
        <a:buFont typeface="Arial" panose="020B0604020202020204" pitchFamily="34" charset="0"/>
        <a:buChar char="•"/>
        <a:defRPr sz="2000" b="0" i="0" kern="1200">
          <a:solidFill>
            <a:schemeClr val="tx1"/>
          </a:solidFill>
          <a:latin typeface="+mn-lt"/>
          <a:ea typeface="+mn-ea"/>
          <a:cs typeface="+mn-cs"/>
        </a:defRPr>
      </a:lvl2pPr>
      <a:lvl3pPr marL="1143000" indent="-228600" algn="l" defTabSz="914400" rtl="0" eaLnBrk="1" latinLnBrk="0" hangingPunct="1">
        <a:lnSpc>
          <a:spcPct val="100000"/>
        </a:lnSpc>
        <a:spcBef>
          <a:spcPts val="900"/>
        </a:spcBef>
        <a:buFont typeface="Arial" panose="020B0604020202020204" pitchFamily="34" charset="0"/>
        <a:buChar char="•"/>
        <a:defRPr sz="1800" b="0" i="0" kern="1200">
          <a:solidFill>
            <a:schemeClr val="tx1"/>
          </a:solidFill>
          <a:latin typeface="+mn-lt"/>
          <a:ea typeface="+mn-ea"/>
          <a:cs typeface="+mn-cs"/>
        </a:defRPr>
      </a:lvl3pPr>
      <a:lvl4pPr marL="1600200" indent="-228600" algn="l" defTabSz="914400" rtl="0" eaLnBrk="1" latinLnBrk="0" hangingPunct="1">
        <a:lnSpc>
          <a:spcPct val="100000"/>
        </a:lnSpc>
        <a:spcBef>
          <a:spcPts val="900"/>
        </a:spcBef>
        <a:buFont typeface="Arial" panose="020B0604020202020204" pitchFamily="34" charset="0"/>
        <a:buChar char="•"/>
        <a:defRPr sz="1600" b="0" i="0" kern="1200">
          <a:solidFill>
            <a:schemeClr val="tx1"/>
          </a:solidFill>
          <a:latin typeface="+mn-lt"/>
          <a:ea typeface="+mn-ea"/>
          <a:cs typeface="+mn-cs"/>
        </a:defRPr>
      </a:lvl4pPr>
      <a:lvl5pPr marL="2057400" indent="-228600" algn="l" defTabSz="914400" rtl="0" eaLnBrk="1" latinLnBrk="0" hangingPunct="1">
        <a:lnSpc>
          <a:spcPct val="100000"/>
        </a:lnSpc>
        <a:spcBef>
          <a:spcPts val="900"/>
        </a:spcBef>
        <a:buFont typeface="Arial" panose="020B0604020202020204" pitchFamily="34" charset="0"/>
        <a:buChar char="•"/>
        <a:defRPr sz="1400" b="0" i="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EFE82FE-7465-AE46-88DF-34D347E83B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66F2B51C-9578-EB41-A17E-FFF9D491ADA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90315" y="0"/>
            <a:ext cx="1901686" cy="6858000"/>
            <a:chOff x="10290315" y="0"/>
            <a:chExt cx="1901686" cy="6858000"/>
          </a:xfrm>
        </p:grpSpPr>
        <p:sp>
          <p:nvSpPr>
            <p:cNvPr id="12" name="Oval 11">
              <a:extLst>
                <a:ext uri="{FF2B5EF4-FFF2-40B4-BE49-F238E27FC236}">
                  <a16:creationId xmlns:a16="http://schemas.microsoft.com/office/drawing/2014/main" id="{14E9CAEA-4CF4-D249-8127-CD2FA20187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0315" y="3549390"/>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85">
              <a:extLst>
                <a:ext uri="{FF2B5EF4-FFF2-40B4-BE49-F238E27FC236}">
                  <a16:creationId xmlns:a16="http://schemas.microsoft.com/office/drawing/2014/main" id="{E51EDD93-C3A3-DF47-BCFC-43B049E34E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86">
              <a:extLst>
                <a:ext uri="{FF2B5EF4-FFF2-40B4-BE49-F238E27FC236}">
                  <a16:creationId xmlns:a16="http://schemas.microsoft.com/office/drawing/2014/main" id="{D574DB0D-896A-D649-89B1-33753E1D46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87">
              <a:extLst>
                <a:ext uri="{FF2B5EF4-FFF2-40B4-BE49-F238E27FC236}">
                  <a16:creationId xmlns:a16="http://schemas.microsoft.com/office/drawing/2014/main" id="{62256DD9-FEA3-4A40-80D1-B33F0FF158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88">
              <a:extLst>
                <a:ext uri="{FF2B5EF4-FFF2-40B4-BE49-F238E27FC236}">
                  <a16:creationId xmlns:a16="http://schemas.microsoft.com/office/drawing/2014/main" id="{534E9839-EAD7-3C49-8D10-E4BFE08208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89">
              <a:extLst>
                <a:ext uri="{FF2B5EF4-FFF2-40B4-BE49-F238E27FC236}">
                  <a16:creationId xmlns:a16="http://schemas.microsoft.com/office/drawing/2014/main" id="{DDFC3FA6-9BB5-A34E-9337-A2E9A1EED9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97">
              <a:extLst>
                <a:ext uri="{FF2B5EF4-FFF2-40B4-BE49-F238E27FC236}">
                  <a16:creationId xmlns:a16="http://schemas.microsoft.com/office/drawing/2014/main" id="{45000D9E-4AD7-5A4F-8E99-302F388C83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57F875F9-D032-DFB7-A11C-E645B6F5BBB3}"/>
              </a:ext>
            </a:extLst>
          </p:cNvPr>
          <p:cNvSpPr>
            <a:spLocks noGrp="1"/>
          </p:cNvSpPr>
          <p:nvPr>
            <p:ph type="ctrTitle"/>
          </p:nvPr>
        </p:nvSpPr>
        <p:spPr>
          <a:xfrm>
            <a:off x="4739751" y="768334"/>
            <a:ext cx="6479629" cy="2866405"/>
          </a:xfrm>
        </p:spPr>
        <p:txBody>
          <a:bodyPr>
            <a:normAutofit/>
          </a:bodyPr>
          <a:lstStyle/>
          <a:p>
            <a:r>
              <a:rPr lang="en-US" dirty="0"/>
              <a:t>Recipe Finder Application</a:t>
            </a:r>
          </a:p>
        </p:txBody>
      </p:sp>
      <p:sp>
        <p:nvSpPr>
          <p:cNvPr id="3" name="Subtitle 2">
            <a:extLst>
              <a:ext uri="{FF2B5EF4-FFF2-40B4-BE49-F238E27FC236}">
                <a16:creationId xmlns:a16="http://schemas.microsoft.com/office/drawing/2014/main" id="{30B25B96-4F89-EEF7-CDAC-D47E92FD3EA0}"/>
              </a:ext>
            </a:extLst>
          </p:cNvPr>
          <p:cNvSpPr>
            <a:spLocks noGrp="1"/>
          </p:cNvSpPr>
          <p:nvPr>
            <p:ph type="subTitle" idx="1"/>
          </p:nvPr>
        </p:nvSpPr>
        <p:spPr>
          <a:xfrm>
            <a:off x="4739751" y="4283239"/>
            <a:ext cx="6479629" cy="1475177"/>
          </a:xfrm>
        </p:spPr>
        <p:txBody>
          <a:bodyPr>
            <a:normAutofit/>
          </a:bodyPr>
          <a:lstStyle/>
          <a:p>
            <a:r>
              <a:rPr lang="en-US" dirty="0"/>
              <a:t>Team CTR:</a:t>
            </a:r>
          </a:p>
          <a:p>
            <a:r>
              <a:rPr lang="en-US" dirty="0"/>
              <a:t>Chantel Hoskins, Talia Ortiz, Roland Gonzales</a:t>
            </a:r>
          </a:p>
        </p:txBody>
      </p:sp>
      <p:pic>
        <p:nvPicPr>
          <p:cNvPr id="4" name="Picture 3">
            <a:extLst>
              <a:ext uri="{FF2B5EF4-FFF2-40B4-BE49-F238E27FC236}">
                <a16:creationId xmlns:a16="http://schemas.microsoft.com/office/drawing/2014/main" id="{E530470C-EF96-C4DC-C7D4-80ACB7855313}"/>
              </a:ext>
            </a:extLst>
          </p:cNvPr>
          <p:cNvPicPr>
            <a:picLocks noChangeAspect="1"/>
          </p:cNvPicPr>
          <p:nvPr/>
        </p:nvPicPr>
        <p:blipFill>
          <a:blip r:embed="rId2"/>
          <a:srcRect l="18116" r="47654"/>
          <a:stretch/>
        </p:blipFill>
        <p:spPr>
          <a:xfrm>
            <a:off x="20" y="1"/>
            <a:ext cx="4173349" cy="6857999"/>
          </a:xfrm>
          <a:prstGeom prst="rect">
            <a:avLst/>
          </a:prstGeom>
        </p:spPr>
      </p:pic>
      <p:cxnSp>
        <p:nvCxnSpPr>
          <p:cNvPr id="20" name="Straight Connector 19">
            <a:extLst>
              <a:ext uri="{FF2B5EF4-FFF2-40B4-BE49-F238E27FC236}">
                <a16:creationId xmlns:a16="http://schemas.microsoft.com/office/drawing/2014/main" id="{EEA70831-9A8D-3B4D-8EA5-EE32F93E94E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739752" y="6087110"/>
            <a:ext cx="6883742"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08420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EFE82FE-7465-AE46-88DF-34D347E83B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8CD547-9FD2-A771-8748-98307BE01C85}"/>
              </a:ext>
            </a:extLst>
          </p:cNvPr>
          <p:cNvSpPr>
            <a:spLocks noGrp="1"/>
          </p:cNvSpPr>
          <p:nvPr>
            <p:ph type="title"/>
          </p:nvPr>
        </p:nvSpPr>
        <p:spPr>
          <a:xfrm>
            <a:off x="565150" y="770890"/>
            <a:ext cx="10130224" cy="1268984"/>
          </a:xfrm>
        </p:spPr>
        <p:txBody>
          <a:bodyPr>
            <a:normAutofit/>
          </a:bodyPr>
          <a:lstStyle/>
          <a:p>
            <a:r>
              <a:rPr lang="en-US" dirty="0"/>
              <a:t>Final Design – </a:t>
            </a:r>
            <a:r>
              <a:rPr lang="en-US" dirty="0" err="1"/>
              <a:t>TheMealDb</a:t>
            </a:r>
            <a:r>
              <a:rPr lang="en-US" dirty="0"/>
              <a:t> API</a:t>
            </a:r>
          </a:p>
        </p:txBody>
      </p:sp>
      <p:grpSp>
        <p:nvGrpSpPr>
          <p:cNvPr id="10" name="Group 9">
            <a:extLst>
              <a:ext uri="{FF2B5EF4-FFF2-40B4-BE49-F238E27FC236}">
                <a16:creationId xmlns:a16="http://schemas.microsoft.com/office/drawing/2014/main" id="{E9EEDFCB-2A3D-724C-808B-F598214AFD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91748" y="0"/>
            <a:ext cx="1900252" cy="6858000"/>
            <a:chOff x="10291748" y="0"/>
            <a:chExt cx="1900252" cy="6858000"/>
          </a:xfrm>
        </p:grpSpPr>
        <p:sp>
          <p:nvSpPr>
            <p:cNvPr id="11" name="Freeform 24">
              <a:extLst>
                <a:ext uri="{FF2B5EF4-FFF2-40B4-BE49-F238E27FC236}">
                  <a16:creationId xmlns:a16="http://schemas.microsoft.com/office/drawing/2014/main" id="{E21EA309-B774-174A-8761-21F785ADEC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5829" y="809310"/>
              <a:ext cx="536171" cy="1124839"/>
            </a:xfrm>
            <a:custGeom>
              <a:avLst/>
              <a:gdLst>
                <a:gd name="connsiteX0" fmla="*/ 536171 w 536171"/>
                <a:gd name="connsiteY0" fmla="*/ 0 h 1124839"/>
                <a:gd name="connsiteX1" fmla="*/ 536171 w 536171"/>
                <a:gd name="connsiteY1" fmla="*/ 1124839 h 1124839"/>
                <a:gd name="connsiteX2" fmla="*/ 451423 w 536171"/>
                <a:gd name="connsiteY2" fmla="*/ 1116295 h 1124839"/>
                <a:gd name="connsiteX3" fmla="*/ 0 w 536171"/>
                <a:gd name="connsiteY3" fmla="*/ 562419 h 1124839"/>
                <a:gd name="connsiteX4" fmla="*/ 451423 w 536171"/>
                <a:gd name="connsiteY4" fmla="*/ 8543 h 1124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6171" h="1124839">
                  <a:moveTo>
                    <a:pt x="536171" y="0"/>
                  </a:moveTo>
                  <a:lnTo>
                    <a:pt x="536171" y="1124839"/>
                  </a:lnTo>
                  <a:lnTo>
                    <a:pt x="451423" y="1116295"/>
                  </a:lnTo>
                  <a:cubicBezTo>
                    <a:pt x="193797" y="1063577"/>
                    <a:pt x="0" y="835630"/>
                    <a:pt x="0" y="562419"/>
                  </a:cubicBezTo>
                  <a:cubicBezTo>
                    <a:pt x="0" y="289208"/>
                    <a:pt x="193797" y="61261"/>
                    <a:pt x="451423" y="85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25">
              <a:extLst>
                <a:ext uri="{FF2B5EF4-FFF2-40B4-BE49-F238E27FC236}">
                  <a16:creationId xmlns:a16="http://schemas.microsoft.com/office/drawing/2014/main" id="{BAFC7591-C9A8-C74C-AC5D-4D68233A07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1748" y="0"/>
              <a:ext cx="1130725" cy="565362"/>
            </a:xfrm>
            <a:custGeom>
              <a:avLst/>
              <a:gdLst>
                <a:gd name="connsiteX0" fmla="*/ 0 w 1130725"/>
                <a:gd name="connsiteY0" fmla="*/ 0 h 565362"/>
                <a:gd name="connsiteX1" fmla="*/ 25420 w 1130725"/>
                <a:gd name="connsiteY1" fmla="*/ 0 h 565362"/>
                <a:gd name="connsiteX2" fmla="*/ 36369 w 1130725"/>
                <a:gd name="connsiteY2" fmla="*/ 108609 h 565362"/>
                <a:gd name="connsiteX3" fmla="*/ 565363 w 1130725"/>
                <a:gd name="connsiteY3" fmla="*/ 539750 h 565362"/>
                <a:gd name="connsiteX4" fmla="*/ 1094356 w 1130725"/>
                <a:gd name="connsiteY4" fmla="*/ 108609 h 565362"/>
                <a:gd name="connsiteX5" fmla="*/ 1105305 w 1130725"/>
                <a:gd name="connsiteY5" fmla="*/ 0 h 565362"/>
                <a:gd name="connsiteX6" fmla="*/ 1130725 w 1130725"/>
                <a:gd name="connsiteY6" fmla="*/ 0 h 565362"/>
                <a:gd name="connsiteX7" fmla="*/ 565363 w 1130725"/>
                <a:gd name="connsiteY7" fmla="*/ 565362 h 565362"/>
                <a:gd name="connsiteX8" fmla="*/ 0 w 1130725"/>
                <a:gd name="connsiteY8" fmla="*/ 0 h 565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0725" h="565362">
                  <a:moveTo>
                    <a:pt x="0" y="0"/>
                  </a:moveTo>
                  <a:lnTo>
                    <a:pt x="25420" y="0"/>
                  </a:lnTo>
                  <a:lnTo>
                    <a:pt x="36369" y="108609"/>
                  </a:lnTo>
                  <a:cubicBezTo>
                    <a:pt x="86718" y="354660"/>
                    <a:pt x="304425" y="539750"/>
                    <a:pt x="565363" y="539750"/>
                  </a:cubicBezTo>
                  <a:cubicBezTo>
                    <a:pt x="826300" y="539750"/>
                    <a:pt x="1044007" y="354660"/>
                    <a:pt x="1094356" y="108609"/>
                  </a:cubicBezTo>
                  <a:lnTo>
                    <a:pt x="1105305" y="0"/>
                  </a:lnTo>
                  <a:lnTo>
                    <a:pt x="1130725" y="0"/>
                  </a:lnTo>
                  <a:cubicBezTo>
                    <a:pt x="1130725" y="312241"/>
                    <a:pt x="877604" y="565362"/>
                    <a:pt x="565363" y="565362"/>
                  </a:cubicBezTo>
                  <a:cubicBezTo>
                    <a:pt x="253121" y="565362"/>
                    <a:pt x="0" y="312241"/>
                    <a:pt x="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26">
              <a:extLst>
                <a:ext uri="{FF2B5EF4-FFF2-40B4-BE49-F238E27FC236}">
                  <a16:creationId xmlns:a16="http://schemas.microsoft.com/office/drawing/2014/main" id="{EF809621-1BDA-164A-AF8F-B4387D7F59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0"/>
              <a:ext cx="535422" cy="562344"/>
            </a:xfrm>
            <a:custGeom>
              <a:avLst/>
              <a:gdLst>
                <a:gd name="connsiteX0" fmla="*/ 0 w 535422"/>
                <a:gd name="connsiteY0" fmla="*/ 0 h 562344"/>
                <a:gd name="connsiteX1" fmla="*/ 25421 w 535422"/>
                <a:gd name="connsiteY1" fmla="*/ 0 h 562344"/>
                <a:gd name="connsiteX2" fmla="*/ 36370 w 535422"/>
                <a:gd name="connsiteY2" fmla="*/ 108609 h 562344"/>
                <a:gd name="connsiteX3" fmla="*/ 469781 w 535422"/>
                <a:gd name="connsiteY3" fmla="*/ 531316 h 562344"/>
                <a:gd name="connsiteX4" fmla="*/ 535422 w 535422"/>
                <a:gd name="connsiteY4" fmla="*/ 537108 h 562344"/>
                <a:gd name="connsiteX5" fmla="*/ 535422 w 535422"/>
                <a:gd name="connsiteY5" fmla="*/ 562344 h 562344"/>
                <a:gd name="connsiteX6" fmla="*/ 451424 w 535422"/>
                <a:gd name="connsiteY6" fmla="*/ 553876 h 562344"/>
                <a:gd name="connsiteX7" fmla="*/ 0 w 535422"/>
                <a:gd name="connsiteY7" fmla="*/ 0 h 562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5422" h="562344">
                  <a:moveTo>
                    <a:pt x="0" y="0"/>
                  </a:moveTo>
                  <a:lnTo>
                    <a:pt x="25421" y="0"/>
                  </a:lnTo>
                  <a:lnTo>
                    <a:pt x="36370" y="108609"/>
                  </a:lnTo>
                  <a:cubicBezTo>
                    <a:pt x="80425" y="323904"/>
                    <a:pt x="252614" y="492525"/>
                    <a:pt x="469781" y="531316"/>
                  </a:cubicBezTo>
                  <a:lnTo>
                    <a:pt x="535422" y="537108"/>
                  </a:lnTo>
                  <a:lnTo>
                    <a:pt x="535422" y="562344"/>
                  </a:lnTo>
                  <a:lnTo>
                    <a:pt x="451424" y="553876"/>
                  </a:lnTo>
                  <a:cubicBezTo>
                    <a:pt x="193797" y="501158"/>
                    <a:pt x="0" y="273211"/>
                    <a:pt x="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27">
              <a:extLst>
                <a:ext uri="{FF2B5EF4-FFF2-40B4-BE49-F238E27FC236}">
                  <a16:creationId xmlns:a16="http://schemas.microsoft.com/office/drawing/2014/main" id="{1BB770FA-A215-4145-99DD-A80F352223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2181112"/>
              <a:ext cx="535422" cy="1124687"/>
            </a:xfrm>
            <a:custGeom>
              <a:avLst/>
              <a:gdLst>
                <a:gd name="connsiteX0" fmla="*/ 535422 w 535422"/>
                <a:gd name="connsiteY0" fmla="*/ 0 h 1124687"/>
                <a:gd name="connsiteX1" fmla="*/ 535422 w 535422"/>
                <a:gd name="connsiteY1" fmla="*/ 25186 h 1124687"/>
                <a:gd name="connsiteX2" fmla="*/ 456541 w 535422"/>
                <a:gd name="connsiteY2" fmla="*/ 33138 h 1124687"/>
                <a:gd name="connsiteX3" fmla="*/ 25399 w 535422"/>
                <a:gd name="connsiteY3" fmla="*/ 562130 h 1124687"/>
                <a:gd name="connsiteX4" fmla="*/ 456541 w 535422"/>
                <a:gd name="connsiteY4" fmla="*/ 1091123 h 1124687"/>
                <a:gd name="connsiteX5" fmla="*/ 535422 w 535422"/>
                <a:gd name="connsiteY5" fmla="*/ 1099075 h 1124687"/>
                <a:gd name="connsiteX6" fmla="*/ 535422 w 535422"/>
                <a:gd name="connsiteY6" fmla="*/ 1124687 h 1124687"/>
                <a:gd name="connsiteX7" fmla="*/ 451423 w 535422"/>
                <a:gd name="connsiteY7" fmla="*/ 1116219 h 1124687"/>
                <a:gd name="connsiteX8" fmla="*/ 0 w 535422"/>
                <a:gd name="connsiteY8" fmla="*/ 562343 h 1124687"/>
                <a:gd name="connsiteX9" fmla="*/ 451423 w 535422"/>
                <a:gd name="connsiteY9" fmla="*/ 8468 h 1124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22" h="1124687">
                  <a:moveTo>
                    <a:pt x="535422" y="0"/>
                  </a:moveTo>
                  <a:lnTo>
                    <a:pt x="535422" y="25186"/>
                  </a:lnTo>
                  <a:lnTo>
                    <a:pt x="456541" y="33138"/>
                  </a:lnTo>
                  <a:cubicBezTo>
                    <a:pt x="210489" y="83487"/>
                    <a:pt x="25399" y="301194"/>
                    <a:pt x="25399" y="562130"/>
                  </a:cubicBezTo>
                  <a:cubicBezTo>
                    <a:pt x="25399" y="823067"/>
                    <a:pt x="210489" y="1040774"/>
                    <a:pt x="456541" y="1091123"/>
                  </a:cubicBezTo>
                  <a:lnTo>
                    <a:pt x="535422" y="1099075"/>
                  </a:lnTo>
                  <a:lnTo>
                    <a:pt x="535422" y="1124687"/>
                  </a:lnTo>
                  <a:lnTo>
                    <a:pt x="451423" y="1116219"/>
                  </a:lnTo>
                  <a:cubicBezTo>
                    <a:pt x="193797" y="1063501"/>
                    <a:pt x="0" y="835554"/>
                    <a:pt x="0" y="562343"/>
                  </a:cubicBezTo>
                  <a:cubicBezTo>
                    <a:pt x="0" y="289132"/>
                    <a:pt x="193797" y="61185"/>
                    <a:pt x="451423" y="8468"/>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29">
              <a:extLst>
                <a:ext uri="{FF2B5EF4-FFF2-40B4-BE49-F238E27FC236}">
                  <a16:creationId xmlns:a16="http://schemas.microsoft.com/office/drawing/2014/main" id="{219FDC8D-2EFE-F143-88AB-B53BDF84E1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3552837"/>
              <a:ext cx="535422" cy="1124688"/>
            </a:xfrm>
            <a:custGeom>
              <a:avLst/>
              <a:gdLst>
                <a:gd name="connsiteX0" fmla="*/ 535422 w 535422"/>
                <a:gd name="connsiteY0" fmla="*/ 0 h 1124688"/>
                <a:gd name="connsiteX1" fmla="*/ 535422 w 535422"/>
                <a:gd name="connsiteY1" fmla="*/ 25186 h 1124688"/>
                <a:gd name="connsiteX2" fmla="*/ 456541 w 535422"/>
                <a:gd name="connsiteY2" fmla="*/ 33138 h 1124688"/>
                <a:gd name="connsiteX3" fmla="*/ 25399 w 535422"/>
                <a:gd name="connsiteY3" fmla="*/ 562131 h 1124688"/>
                <a:gd name="connsiteX4" fmla="*/ 456541 w 535422"/>
                <a:gd name="connsiteY4" fmla="*/ 1091124 h 1124688"/>
                <a:gd name="connsiteX5" fmla="*/ 535422 w 535422"/>
                <a:gd name="connsiteY5" fmla="*/ 1099076 h 1124688"/>
                <a:gd name="connsiteX6" fmla="*/ 535422 w 535422"/>
                <a:gd name="connsiteY6" fmla="*/ 1124688 h 1124688"/>
                <a:gd name="connsiteX7" fmla="*/ 451423 w 535422"/>
                <a:gd name="connsiteY7" fmla="*/ 1116220 h 1124688"/>
                <a:gd name="connsiteX8" fmla="*/ 0 w 535422"/>
                <a:gd name="connsiteY8" fmla="*/ 562344 h 1124688"/>
                <a:gd name="connsiteX9" fmla="*/ 451423 w 535422"/>
                <a:gd name="connsiteY9" fmla="*/ 8468 h 1124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22" h="1124688">
                  <a:moveTo>
                    <a:pt x="535422" y="0"/>
                  </a:moveTo>
                  <a:lnTo>
                    <a:pt x="535422" y="25186"/>
                  </a:lnTo>
                  <a:lnTo>
                    <a:pt x="456541" y="33138"/>
                  </a:lnTo>
                  <a:cubicBezTo>
                    <a:pt x="210489" y="83488"/>
                    <a:pt x="25399" y="301195"/>
                    <a:pt x="25399" y="562131"/>
                  </a:cubicBezTo>
                  <a:cubicBezTo>
                    <a:pt x="25399" y="823068"/>
                    <a:pt x="210489" y="1040775"/>
                    <a:pt x="456541" y="1091124"/>
                  </a:cubicBezTo>
                  <a:lnTo>
                    <a:pt x="535422" y="1099076"/>
                  </a:lnTo>
                  <a:lnTo>
                    <a:pt x="535422" y="1124688"/>
                  </a:lnTo>
                  <a:lnTo>
                    <a:pt x="451423" y="1116220"/>
                  </a:lnTo>
                  <a:cubicBezTo>
                    <a:pt x="193797" y="1063502"/>
                    <a:pt x="0" y="835555"/>
                    <a:pt x="0" y="562344"/>
                  </a:cubicBezTo>
                  <a:cubicBezTo>
                    <a:pt x="0" y="289133"/>
                    <a:pt x="193797" y="61186"/>
                    <a:pt x="451423" y="8468"/>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30">
              <a:extLst>
                <a:ext uri="{FF2B5EF4-FFF2-40B4-BE49-F238E27FC236}">
                  <a16:creationId xmlns:a16="http://schemas.microsoft.com/office/drawing/2014/main" id="{EB93DBCE-E7A6-BE4D-8D07-3D07913D93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642" y="6295916"/>
              <a:ext cx="535358" cy="562084"/>
            </a:xfrm>
            <a:custGeom>
              <a:avLst/>
              <a:gdLst>
                <a:gd name="connsiteX0" fmla="*/ 535358 w 535358"/>
                <a:gd name="connsiteY0" fmla="*/ 0 h 562084"/>
                <a:gd name="connsiteX1" fmla="*/ 535358 w 535358"/>
                <a:gd name="connsiteY1" fmla="*/ 25186 h 562084"/>
                <a:gd name="connsiteX2" fmla="*/ 469717 w 535358"/>
                <a:gd name="connsiteY2" fmla="*/ 30978 h 562084"/>
                <a:gd name="connsiteX3" fmla="*/ 36306 w 535358"/>
                <a:gd name="connsiteY3" fmla="*/ 453686 h 562084"/>
                <a:gd name="connsiteX4" fmla="*/ 25378 w 535358"/>
                <a:gd name="connsiteY4" fmla="*/ 562084 h 562084"/>
                <a:gd name="connsiteX5" fmla="*/ 0 w 535358"/>
                <a:gd name="connsiteY5" fmla="*/ 562084 h 562084"/>
                <a:gd name="connsiteX6" fmla="*/ 11423 w 535358"/>
                <a:gd name="connsiteY6" fmla="*/ 448780 h 562084"/>
                <a:gd name="connsiteX7" fmla="*/ 465221 w 535358"/>
                <a:gd name="connsiteY7" fmla="*/ 6189 h 56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5358" h="562084">
                  <a:moveTo>
                    <a:pt x="535358" y="0"/>
                  </a:moveTo>
                  <a:lnTo>
                    <a:pt x="535358" y="25186"/>
                  </a:lnTo>
                  <a:lnTo>
                    <a:pt x="469717" y="30978"/>
                  </a:lnTo>
                  <a:cubicBezTo>
                    <a:pt x="252550" y="69769"/>
                    <a:pt x="80361" y="238391"/>
                    <a:pt x="36306" y="453686"/>
                  </a:cubicBezTo>
                  <a:lnTo>
                    <a:pt x="25378" y="562084"/>
                  </a:lnTo>
                  <a:lnTo>
                    <a:pt x="0" y="562084"/>
                  </a:lnTo>
                  <a:lnTo>
                    <a:pt x="11423" y="448780"/>
                  </a:lnTo>
                  <a:cubicBezTo>
                    <a:pt x="57551" y="223357"/>
                    <a:pt x="237840" y="46805"/>
                    <a:pt x="465221" y="6189"/>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cxnSp>
        <p:nvCxnSpPr>
          <p:cNvPr id="18" name="Straight Connector 17">
            <a:extLst>
              <a:ext uri="{FF2B5EF4-FFF2-40B4-BE49-F238E27FC236}">
                <a16:creationId xmlns:a16="http://schemas.microsoft.com/office/drawing/2014/main" id="{8C393749-7AE6-1341-8D2D-3F0369850FF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1105834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19" name="Picture 18" descr="A screenshot of a recipe&#10;&#10;Description automatically generated">
            <a:extLst>
              <a:ext uri="{FF2B5EF4-FFF2-40B4-BE49-F238E27FC236}">
                <a16:creationId xmlns:a16="http://schemas.microsoft.com/office/drawing/2014/main" id="{3DD43912-5860-3BAA-C4FF-07E6138EEE2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41265" y="879083"/>
            <a:ext cx="2458486" cy="5099834"/>
          </a:xfrm>
          <a:prstGeom prst="rect">
            <a:avLst/>
          </a:prstGeom>
        </p:spPr>
      </p:pic>
      <p:sp>
        <p:nvSpPr>
          <p:cNvPr id="20" name="TextBox 19">
            <a:extLst>
              <a:ext uri="{FF2B5EF4-FFF2-40B4-BE49-F238E27FC236}">
                <a16:creationId xmlns:a16="http://schemas.microsoft.com/office/drawing/2014/main" id="{D5198310-F5AC-50E7-6B7E-751DAC931963}"/>
              </a:ext>
            </a:extLst>
          </p:cNvPr>
          <p:cNvSpPr txBox="1"/>
          <p:nvPr/>
        </p:nvSpPr>
        <p:spPr>
          <a:xfrm>
            <a:off x="562888" y="1592732"/>
            <a:ext cx="7671738" cy="1077218"/>
          </a:xfrm>
          <a:prstGeom prst="rect">
            <a:avLst/>
          </a:prstGeom>
          <a:noFill/>
        </p:spPr>
        <p:txBody>
          <a:bodyPr wrap="square" rtlCol="0">
            <a:spAutoFit/>
          </a:bodyPr>
          <a:lstStyle/>
          <a:p>
            <a:pPr marL="285750" indent="-285750">
              <a:buFont typeface="Arial" panose="020B0604020202020204" pitchFamily="34" charset="0"/>
              <a:buChar char="•"/>
            </a:pPr>
            <a:r>
              <a:rPr lang="en-US" sz="1600" dirty="0"/>
              <a:t>As mentioned in the previous slide - Due to time and member constraints, the final design of the application is a bare version of the wireframe mock-up. </a:t>
            </a:r>
            <a:r>
              <a:rPr lang="en-US" sz="1600" dirty="0" err="1"/>
              <a:t>TheMealDb</a:t>
            </a:r>
            <a:r>
              <a:rPr lang="en-US" sz="1600" dirty="0"/>
              <a:t> was used in place of </a:t>
            </a:r>
            <a:r>
              <a:rPr lang="en-US" sz="1600" dirty="0" err="1"/>
              <a:t>Spoonacular</a:t>
            </a:r>
            <a:r>
              <a:rPr lang="en-US" sz="1600" dirty="0"/>
              <a:t> due to ease of implementation within a short timeframe.</a:t>
            </a:r>
          </a:p>
        </p:txBody>
      </p:sp>
      <p:sp>
        <p:nvSpPr>
          <p:cNvPr id="21" name="TextBox 20">
            <a:extLst>
              <a:ext uri="{FF2B5EF4-FFF2-40B4-BE49-F238E27FC236}">
                <a16:creationId xmlns:a16="http://schemas.microsoft.com/office/drawing/2014/main" id="{A1A6414B-693F-5AA3-3C81-059734B380EC}"/>
              </a:ext>
            </a:extLst>
          </p:cNvPr>
          <p:cNvSpPr txBox="1"/>
          <p:nvPr/>
        </p:nvSpPr>
        <p:spPr>
          <a:xfrm>
            <a:off x="562888" y="2743455"/>
            <a:ext cx="7671738" cy="1569660"/>
          </a:xfrm>
          <a:prstGeom prst="rect">
            <a:avLst/>
          </a:prstGeom>
          <a:noFill/>
        </p:spPr>
        <p:txBody>
          <a:bodyPr wrap="square" rtlCol="0">
            <a:spAutoFit/>
          </a:bodyPr>
          <a:lstStyle/>
          <a:p>
            <a:pPr marL="285750" indent="-285750">
              <a:buFont typeface="Arial" panose="020B0604020202020204" pitchFamily="34" charset="0"/>
              <a:buChar char="•"/>
            </a:pPr>
            <a:r>
              <a:rPr lang="en-US" sz="1600" dirty="0"/>
              <a:t>The final application features a “home screen” that provides a clickable </a:t>
            </a:r>
            <a:r>
              <a:rPr lang="en-US" sz="1600" dirty="0" err="1"/>
              <a:t>RecyclerView</a:t>
            </a:r>
            <a:r>
              <a:rPr lang="en-US" sz="1600" dirty="0"/>
              <a:t> – </a:t>
            </a:r>
            <a:r>
              <a:rPr lang="en-US" sz="1600" dirty="0" err="1"/>
              <a:t>ImageView</a:t>
            </a:r>
            <a:r>
              <a:rPr lang="en-US" sz="1600" dirty="0"/>
              <a:t> that cycles through various photos of recipes offered by the application (through the API). A button labeled ‘Find Your Next Favorite Recipe!’ on the home page will take the user to the next screen. This ‘</a:t>
            </a:r>
            <a:r>
              <a:rPr lang="en-US" sz="1600" dirty="0" err="1"/>
              <a:t>RecipeListActivity</a:t>
            </a:r>
            <a:r>
              <a:rPr lang="en-US" sz="1600" dirty="0"/>
              <a:t>’ page lists the various recipes the ‘</a:t>
            </a:r>
            <a:r>
              <a:rPr lang="en-US" sz="1600" dirty="0" err="1"/>
              <a:t>TheMealDb</a:t>
            </a:r>
            <a:r>
              <a:rPr lang="en-US" sz="1600" dirty="0"/>
              <a:t>’ API offers.</a:t>
            </a:r>
          </a:p>
        </p:txBody>
      </p:sp>
      <p:sp>
        <p:nvSpPr>
          <p:cNvPr id="22" name="TextBox 21">
            <a:extLst>
              <a:ext uri="{FF2B5EF4-FFF2-40B4-BE49-F238E27FC236}">
                <a16:creationId xmlns:a16="http://schemas.microsoft.com/office/drawing/2014/main" id="{AF0E8FE1-5CB9-E004-F644-671148EC7CDD}"/>
              </a:ext>
            </a:extLst>
          </p:cNvPr>
          <p:cNvSpPr txBox="1"/>
          <p:nvPr/>
        </p:nvSpPr>
        <p:spPr>
          <a:xfrm>
            <a:off x="562888" y="4308597"/>
            <a:ext cx="7578520" cy="2092881"/>
          </a:xfrm>
          <a:prstGeom prst="rect">
            <a:avLst/>
          </a:prstGeom>
          <a:noFill/>
        </p:spPr>
        <p:txBody>
          <a:bodyPr wrap="square" rtlCol="0">
            <a:spAutoFit/>
          </a:bodyPr>
          <a:lstStyle/>
          <a:p>
            <a:pPr marL="285750" indent="-285750">
              <a:buFont typeface="Arial" panose="020B0604020202020204" pitchFamily="34" charset="0"/>
              <a:buChar char="•"/>
            </a:pPr>
            <a:r>
              <a:rPr lang="en-US" sz="1600" dirty="0"/>
              <a:t>Minor layout customizations were made including the size and positioning of the home page to provide a clear introduction to the application. The background was changed from white to a cream color to ease eye strain due to brightness while also matching the color scheme from the wireframe mock-up.</a:t>
            </a:r>
          </a:p>
          <a:p>
            <a:endParaRPr lang="en-US" sz="1600" dirty="0"/>
          </a:p>
          <a:p>
            <a:pPr marL="285750" indent="-285750">
              <a:buFont typeface="Arial" panose="020B0604020202020204" pitchFamily="34" charset="0"/>
              <a:buChar char="•"/>
            </a:pPr>
            <a:r>
              <a:rPr lang="en-US" sz="1600" b="1" i="1" dirty="0"/>
              <a:t>Figma mock-up and final application were designed by Roland Gonzales.</a:t>
            </a:r>
          </a:p>
          <a:p>
            <a:endParaRPr lang="en-US" dirty="0"/>
          </a:p>
        </p:txBody>
      </p:sp>
    </p:spTree>
    <p:extLst>
      <p:ext uri="{BB962C8B-B14F-4D97-AF65-F5344CB8AC3E}">
        <p14:creationId xmlns:p14="http://schemas.microsoft.com/office/powerpoint/2010/main" val="1091384333"/>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EB46B8FB-F6A2-5F47-A6CD-A7E17E69270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01388" y="0"/>
            <a:ext cx="5990612" cy="6858001"/>
            <a:chOff x="6201388" y="0"/>
            <a:chExt cx="5990612" cy="6858001"/>
          </a:xfrm>
        </p:grpSpPr>
        <p:sp>
          <p:nvSpPr>
            <p:cNvPr id="9" name="Oval 8">
              <a:extLst>
                <a:ext uri="{FF2B5EF4-FFF2-40B4-BE49-F238E27FC236}">
                  <a16:creationId xmlns:a16="http://schemas.microsoft.com/office/drawing/2014/main" id="{419BDE93-3EC2-4E4D-BC0B-417378F49E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1388"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6">
              <a:extLst>
                <a:ext uri="{FF2B5EF4-FFF2-40B4-BE49-F238E27FC236}">
                  <a16:creationId xmlns:a16="http://schemas.microsoft.com/office/drawing/2014/main" id="{FE21F82F-1EE5-8240-97F8-387DF0253F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1389"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2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4" y="565575"/>
                    <a:pt x="565362"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Freeform 48">
              <a:extLst>
                <a:ext uri="{FF2B5EF4-FFF2-40B4-BE49-F238E27FC236}">
                  <a16:creationId xmlns:a16="http://schemas.microsoft.com/office/drawing/2014/main" id="{AE1903E3-6B5F-6B4C-9A1F-62628A050A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5" y="6292426"/>
              <a:ext cx="1130723" cy="565575"/>
            </a:xfrm>
            <a:custGeom>
              <a:avLst/>
              <a:gdLst>
                <a:gd name="connsiteX0" fmla="*/ 565362 w 1130723"/>
                <a:gd name="connsiteY0" fmla="*/ 0 h 565575"/>
                <a:gd name="connsiteX1" fmla="*/ 1130723 w 1130723"/>
                <a:gd name="connsiteY1" fmla="*/ 565362 h 565575"/>
                <a:gd name="connsiteX2" fmla="*/ 1130702 w 1130723"/>
                <a:gd name="connsiteY2" fmla="*/ 565575 h 565575"/>
                <a:gd name="connsiteX3" fmla="*/ 21 w 1130723"/>
                <a:gd name="connsiteY3" fmla="*/ 565575 h 565575"/>
                <a:gd name="connsiteX4" fmla="*/ 0 w 1130723"/>
                <a:gd name="connsiteY4" fmla="*/ 565362 h 565575"/>
                <a:gd name="connsiteX5" fmla="*/ 565362 w 1130723"/>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3" h="565575">
                  <a:moveTo>
                    <a:pt x="565362" y="0"/>
                  </a:moveTo>
                  <a:cubicBezTo>
                    <a:pt x="877602" y="0"/>
                    <a:pt x="1130723" y="253121"/>
                    <a:pt x="1130723" y="565362"/>
                  </a:cubicBezTo>
                  <a:lnTo>
                    <a:pt x="1130702" y="565575"/>
                  </a:lnTo>
                  <a:lnTo>
                    <a:pt x="21" y="565575"/>
                  </a:lnTo>
                  <a:lnTo>
                    <a:pt x="0" y="565362"/>
                  </a:lnTo>
                  <a:cubicBezTo>
                    <a:pt x="0" y="253121"/>
                    <a:pt x="253120"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Oval 11">
              <a:extLst>
                <a:ext uri="{FF2B5EF4-FFF2-40B4-BE49-F238E27FC236}">
                  <a16:creationId xmlns:a16="http://schemas.microsoft.com/office/drawing/2014/main" id="{F7C55863-3B37-0743-B001-1A970033FB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3"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932B4C24-3A58-924C-B79A-D961EF7C2C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3" y="217788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21EF52E0-D2CF-544F-93A6-4D7B45A048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3" y="80636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63">
              <a:extLst>
                <a:ext uri="{FF2B5EF4-FFF2-40B4-BE49-F238E27FC236}">
                  <a16:creationId xmlns:a16="http://schemas.microsoft.com/office/drawing/2014/main" id="{6966CFE5-1C8C-2E4F-9B2D-A8438F5A53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4"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3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3" y="565575"/>
                    <a:pt x="565363"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64">
              <a:extLst>
                <a:ext uri="{FF2B5EF4-FFF2-40B4-BE49-F238E27FC236}">
                  <a16:creationId xmlns:a16="http://schemas.microsoft.com/office/drawing/2014/main" id="{9FD29EF3-A5B2-554A-A307-6BE1BCE8AF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2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2" y="565575"/>
                  </a:lnTo>
                  <a:lnTo>
                    <a:pt x="0" y="565362"/>
                  </a:lnTo>
                  <a:cubicBezTo>
                    <a:pt x="0" y="253121"/>
                    <a:pt x="253121" y="0"/>
                    <a:pt x="56536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Oval 16">
              <a:extLst>
                <a:ext uri="{FF2B5EF4-FFF2-40B4-BE49-F238E27FC236}">
                  <a16:creationId xmlns:a16="http://schemas.microsoft.com/office/drawing/2014/main" id="{AC1ECAD8-0CF2-934D-AA1E-C108208CDE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492091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DB14DED1-3A58-8C4D-902E-2A9F34043F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354939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65D65157-5719-0341-A807-A8956595FB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217788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A7F23F74-B777-2A4C-8EF9-E798880D59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70">
              <a:extLst>
                <a:ext uri="{FF2B5EF4-FFF2-40B4-BE49-F238E27FC236}">
                  <a16:creationId xmlns:a16="http://schemas.microsoft.com/office/drawing/2014/main" id="{E3B9A050-0AE1-1D4B-A2AC-6EEF64B106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7" y="0"/>
              <a:ext cx="1130726" cy="565576"/>
            </a:xfrm>
            <a:custGeom>
              <a:avLst/>
              <a:gdLst>
                <a:gd name="connsiteX0" fmla="*/ 22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2"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71">
              <a:extLst>
                <a:ext uri="{FF2B5EF4-FFF2-40B4-BE49-F238E27FC236}">
                  <a16:creationId xmlns:a16="http://schemas.microsoft.com/office/drawing/2014/main" id="{C424FE38-F803-8D47-BF56-1B18EC2B1F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4"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1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1" y="565575"/>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Oval 22">
              <a:extLst>
                <a:ext uri="{FF2B5EF4-FFF2-40B4-BE49-F238E27FC236}">
                  <a16:creationId xmlns:a16="http://schemas.microsoft.com/office/drawing/2014/main" id="{E37187F2-9212-0641-97D0-1ACD50B748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4" y="492091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C760C651-2AC4-564E-BEAA-AB7FAFE7F7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4"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58B0A1B8-5BA3-3548-9511-B4904D0526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4"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75">
              <a:extLst>
                <a:ext uri="{FF2B5EF4-FFF2-40B4-BE49-F238E27FC236}">
                  <a16:creationId xmlns:a16="http://schemas.microsoft.com/office/drawing/2014/main" id="{424CD779-EE9A-214D-9488-767327E373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3" y="0"/>
              <a:ext cx="1130726" cy="565576"/>
            </a:xfrm>
            <a:custGeom>
              <a:avLst/>
              <a:gdLst>
                <a:gd name="connsiteX0" fmla="*/ 21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1"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7" name="Freeform 76">
              <a:extLst>
                <a:ext uri="{FF2B5EF4-FFF2-40B4-BE49-F238E27FC236}">
                  <a16:creationId xmlns:a16="http://schemas.microsoft.com/office/drawing/2014/main" id="{630D08C6-9EFB-8540-875F-2A55DED2AA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4" y="6295069"/>
              <a:ext cx="539146" cy="562931"/>
            </a:xfrm>
            <a:custGeom>
              <a:avLst/>
              <a:gdLst>
                <a:gd name="connsiteX0" fmla="*/ 539146 w 539146"/>
                <a:gd name="connsiteY0" fmla="*/ 0 h 562931"/>
                <a:gd name="connsiteX1" fmla="*/ 539146 w 539146"/>
                <a:gd name="connsiteY1" fmla="*/ 562931 h 562931"/>
                <a:gd name="connsiteX2" fmla="*/ 21 w 539146"/>
                <a:gd name="connsiteY2" fmla="*/ 562931 h 562931"/>
                <a:gd name="connsiteX3" fmla="*/ 0 w 539146"/>
                <a:gd name="connsiteY3" fmla="*/ 562719 h 562931"/>
                <a:gd name="connsiteX4" fmla="*/ 451422 w 539146"/>
                <a:gd name="connsiteY4" fmla="*/ 8843 h 562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6" h="562931">
                  <a:moveTo>
                    <a:pt x="539146" y="0"/>
                  </a:moveTo>
                  <a:lnTo>
                    <a:pt x="539146" y="562931"/>
                  </a:lnTo>
                  <a:lnTo>
                    <a:pt x="21" y="562931"/>
                  </a:lnTo>
                  <a:lnTo>
                    <a:pt x="0" y="562719"/>
                  </a:lnTo>
                  <a:cubicBezTo>
                    <a:pt x="0" y="289508"/>
                    <a:pt x="193796" y="61561"/>
                    <a:pt x="451422"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 name="Freeform 77">
              <a:extLst>
                <a:ext uri="{FF2B5EF4-FFF2-40B4-BE49-F238E27FC236}">
                  <a16:creationId xmlns:a16="http://schemas.microsoft.com/office/drawing/2014/main" id="{D7E8DA86-1294-4641-9C52-6E15315064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4923555"/>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9" name="Freeform 78">
              <a:extLst>
                <a:ext uri="{FF2B5EF4-FFF2-40B4-BE49-F238E27FC236}">
                  <a16:creationId xmlns:a16="http://schemas.microsoft.com/office/drawing/2014/main" id="{011063C9-2A43-3348-A018-F27FACAA77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3552039"/>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Freeform 79">
              <a:extLst>
                <a:ext uri="{FF2B5EF4-FFF2-40B4-BE49-F238E27FC236}">
                  <a16:creationId xmlns:a16="http://schemas.microsoft.com/office/drawing/2014/main" id="{EE85C7DE-D965-244F-BD95-3A05FF4AAC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2180524"/>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9"/>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80">
              <a:extLst>
                <a:ext uri="{FF2B5EF4-FFF2-40B4-BE49-F238E27FC236}">
                  <a16:creationId xmlns:a16="http://schemas.microsoft.com/office/drawing/2014/main" id="{315A1389-149A-3342-A863-637D42FDB2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809010"/>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2" name="Freeform 81">
              <a:extLst>
                <a:ext uri="{FF2B5EF4-FFF2-40B4-BE49-F238E27FC236}">
                  <a16:creationId xmlns:a16="http://schemas.microsoft.com/office/drawing/2014/main" id="{B149CC6F-B6C6-BE46-B451-1BF7D47A89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1"/>
              <a:ext cx="539147" cy="562933"/>
            </a:xfrm>
            <a:custGeom>
              <a:avLst/>
              <a:gdLst>
                <a:gd name="connsiteX0" fmla="*/ 22 w 539147"/>
                <a:gd name="connsiteY0" fmla="*/ 0 h 562933"/>
                <a:gd name="connsiteX1" fmla="*/ 539147 w 539147"/>
                <a:gd name="connsiteY1" fmla="*/ 0 h 562933"/>
                <a:gd name="connsiteX2" fmla="*/ 539147 w 539147"/>
                <a:gd name="connsiteY2" fmla="*/ 562933 h 562933"/>
                <a:gd name="connsiteX3" fmla="*/ 451423 w 539147"/>
                <a:gd name="connsiteY3" fmla="*/ 554090 h 562933"/>
                <a:gd name="connsiteX4" fmla="*/ 0 w 539147"/>
                <a:gd name="connsiteY4" fmla="*/ 214 h 5629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562933">
                  <a:moveTo>
                    <a:pt x="22" y="0"/>
                  </a:moveTo>
                  <a:lnTo>
                    <a:pt x="539147" y="0"/>
                  </a:lnTo>
                  <a:lnTo>
                    <a:pt x="539147" y="562933"/>
                  </a:lnTo>
                  <a:lnTo>
                    <a:pt x="451423" y="554090"/>
                  </a:lnTo>
                  <a:cubicBezTo>
                    <a:pt x="193797" y="501372"/>
                    <a:pt x="0" y="27342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cxnSp>
        <p:nvCxnSpPr>
          <p:cNvPr id="34" name="Straight Connector 33">
            <a:extLst>
              <a:ext uri="{FF2B5EF4-FFF2-40B4-BE49-F238E27FC236}">
                <a16:creationId xmlns:a16="http://schemas.microsoft.com/office/drawing/2014/main" id="{D33A3282-0389-C547-8CA6-7F3E7F27B3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5066001"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useBgFill="1">
        <p:nvSpPr>
          <p:cNvPr id="36" name="Rectangle 35">
            <a:extLst>
              <a:ext uri="{FF2B5EF4-FFF2-40B4-BE49-F238E27FC236}">
                <a16:creationId xmlns:a16="http://schemas.microsoft.com/office/drawing/2014/main" id="{4EFE82FE-7465-AE46-88DF-34D347E83B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E8EFA63-5A80-F90F-ABDA-C5D5B68E0797}"/>
              </a:ext>
            </a:extLst>
          </p:cNvPr>
          <p:cNvSpPr>
            <a:spLocks noGrp="1"/>
          </p:cNvSpPr>
          <p:nvPr>
            <p:ph type="title"/>
          </p:nvPr>
        </p:nvSpPr>
        <p:spPr>
          <a:xfrm>
            <a:off x="565150" y="768334"/>
            <a:ext cx="7335835" cy="2866405"/>
          </a:xfrm>
        </p:spPr>
        <p:txBody>
          <a:bodyPr vert="horz" lIns="91440" tIns="45720" rIns="91440" bIns="45720" rtlCol="0" anchor="t">
            <a:normAutofit/>
          </a:bodyPr>
          <a:lstStyle/>
          <a:p>
            <a:r>
              <a:rPr lang="en-US" sz="7200" dirty="0"/>
              <a:t>Thank you.</a:t>
            </a:r>
          </a:p>
        </p:txBody>
      </p:sp>
      <p:cxnSp>
        <p:nvCxnSpPr>
          <p:cNvPr id="38" name="Straight Connector 37">
            <a:extLst>
              <a:ext uri="{FF2B5EF4-FFF2-40B4-BE49-F238E27FC236}">
                <a16:creationId xmlns:a16="http://schemas.microsoft.com/office/drawing/2014/main" id="{2DDDFCEF-D5C9-BE40-9979-57040F021F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7335835"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nvGrpSpPr>
          <p:cNvPr id="40" name="Group 39">
            <a:extLst>
              <a:ext uri="{FF2B5EF4-FFF2-40B4-BE49-F238E27FC236}">
                <a16:creationId xmlns:a16="http://schemas.microsoft.com/office/drawing/2014/main" id="{1714268B-8C50-CA4E-9D9C-55342903429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925974" y="0"/>
            <a:ext cx="3266026" cy="6858001"/>
            <a:chOff x="8925974" y="0"/>
            <a:chExt cx="3266026" cy="6858001"/>
          </a:xfrm>
        </p:grpSpPr>
        <p:sp>
          <p:nvSpPr>
            <p:cNvPr id="41" name="Oval 40">
              <a:extLst>
                <a:ext uri="{FF2B5EF4-FFF2-40B4-BE49-F238E27FC236}">
                  <a16:creationId xmlns:a16="http://schemas.microsoft.com/office/drawing/2014/main" id="{8ABEF35D-F220-CC47-918A-86AD6DB4D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0057" y="80636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36">
              <a:extLst>
                <a:ext uri="{FF2B5EF4-FFF2-40B4-BE49-F238E27FC236}">
                  <a16:creationId xmlns:a16="http://schemas.microsoft.com/office/drawing/2014/main" id="{C00E500B-D6E7-C64D-BB6C-BCC4F8B7B8F0}"/>
                </a:ext>
                <a:ext uri="{C183D7F6-B498-43B3-948B-1728B52AA6E4}">
                  <adec:decorative xmlns:adec="http://schemas.microsoft.com/office/drawing/2017/decorative" val="1"/>
                </a:ext>
              </a:extLst>
            </p:cNvPr>
            <p:cNvSpPr/>
            <p:nvPr userDrawn="1">
              <p:extLst>
                <p:ext uri="{386F3935-93C4-4BCD-93E2-E3B085C9AB24}">
                  <p16:designElem xmlns:p16="http://schemas.microsoft.com/office/powerpoint/2015/main" val="1"/>
                </p:ext>
              </p:extLst>
            </p:nvPr>
          </p:nvSpPr>
          <p:spPr>
            <a:xfrm>
              <a:off x="11652922" y="6295076"/>
              <a:ext cx="539078" cy="562924"/>
            </a:xfrm>
            <a:custGeom>
              <a:avLst/>
              <a:gdLst>
                <a:gd name="connsiteX0" fmla="*/ 539078 w 539078"/>
                <a:gd name="connsiteY0" fmla="*/ 0 h 562924"/>
                <a:gd name="connsiteX1" fmla="*/ 539078 w 539078"/>
                <a:gd name="connsiteY1" fmla="*/ 562924 h 562924"/>
                <a:gd name="connsiteX2" fmla="*/ 22 w 539078"/>
                <a:gd name="connsiteY2" fmla="*/ 562924 h 562924"/>
                <a:gd name="connsiteX3" fmla="*/ 0 w 539078"/>
                <a:gd name="connsiteY3" fmla="*/ 562712 h 562924"/>
                <a:gd name="connsiteX4" fmla="*/ 451422 w 539078"/>
                <a:gd name="connsiteY4" fmla="*/ 8836 h 5629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078" h="562924">
                  <a:moveTo>
                    <a:pt x="539078" y="0"/>
                  </a:moveTo>
                  <a:lnTo>
                    <a:pt x="539078" y="562924"/>
                  </a:lnTo>
                  <a:lnTo>
                    <a:pt x="22" y="562924"/>
                  </a:lnTo>
                  <a:lnTo>
                    <a:pt x="0" y="562712"/>
                  </a:lnTo>
                  <a:cubicBezTo>
                    <a:pt x="0" y="289501"/>
                    <a:pt x="193796" y="61554"/>
                    <a:pt x="451422" y="8836"/>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3" name="Freeform 37">
              <a:extLst>
                <a:ext uri="{FF2B5EF4-FFF2-40B4-BE49-F238E27FC236}">
                  <a16:creationId xmlns:a16="http://schemas.microsoft.com/office/drawing/2014/main" id="{E738F114-63E2-2F46-879C-39082E11D3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922" y="3552046"/>
              <a:ext cx="539078" cy="1125424"/>
            </a:xfrm>
            <a:custGeom>
              <a:avLst/>
              <a:gdLst>
                <a:gd name="connsiteX0" fmla="*/ 539078 w 539078"/>
                <a:gd name="connsiteY0" fmla="*/ 0 h 1125424"/>
                <a:gd name="connsiteX1" fmla="*/ 539078 w 539078"/>
                <a:gd name="connsiteY1" fmla="*/ 1125424 h 1125424"/>
                <a:gd name="connsiteX2" fmla="*/ 451423 w 539078"/>
                <a:gd name="connsiteY2" fmla="*/ 1116588 h 1125424"/>
                <a:gd name="connsiteX3" fmla="*/ 0 w 539078"/>
                <a:gd name="connsiteY3" fmla="*/ 562712 h 1125424"/>
                <a:gd name="connsiteX4" fmla="*/ 451423 w 539078"/>
                <a:gd name="connsiteY4" fmla="*/ 8836 h 11254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078" h="1125424">
                  <a:moveTo>
                    <a:pt x="539078" y="0"/>
                  </a:moveTo>
                  <a:lnTo>
                    <a:pt x="539078" y="1125424"/>
                  </a:lnTo>
                  <a:lnTo>
                    <a:pt x="451423" y="1116588"/>
                  </a:lnTo>
                  <a:cubicBezTo>
                    <a:pt x="193797" y="1063870"/>
                    <a:pt x="0" y="835923"/>
                    <a:pt x="0" y="562712"/>
                  </a:cubicBezTo>
                  <a:cubicBezTo>
                    <a:pt x="0" y="289501"/>
                    <a:pt x="193797" y="61554"/>
                    <a:pt x="451423" y="8836"/>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4" name="Freeform 38">
              <a:extLst>
                <a:ext uri="{FF2B5EF4-FFF2-40B4-BE49-F238E27FC236}">
                  <a16:creationId xmlns:a16="http://schemas.microsoft.com/office/drawing/2014/main" id="{02D7001E-46DE-6140-8803-620C53392C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922" y="2180532"/>
              <a:ext cx="539078" cy="1125425"/>
            </a:xfrm>
            <a:custGeom>
              <a:avLst/>
              <a:gdLst>
                <a:gd name="connsiteX0" fmla="*/ 539078 w 539078"/>
                <a:gd name="connsiteY0" fmla="*/ 0 h 1125425"/>
                <a:gd name="connsiteX1" fmla="*/ 539078 w 539078"/>
                <a:gd name="connsiteY1" fmla="*/ 1125425 h 1125425"/>
                <a:gd name="connsiteX2" fmla="*/ 451423 w 539078"/>
                <a:gd name="connsiteY2" fmla="*/ 1116588 h 1125425"/>
                <a:gd name="connsiteX3" fmla="*/ 0 w 539078"/>
                <a:gd name="connsiteY3" fmla="*/ 562712 h 1125425"/>
                <a:gd name="connsiteX4" fmla="*/ 451423 w 539078"/>
                <a:gd name="connsiteY4" fmla="*/ 8836 h 11254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078" h="1125425">
                  <a:moveTo>
                    <a:pt x="539078" y="0"/>
                  </a:moveTo>
                  <a:lnTo>
                    <a:pt x="539078" y="1125425"/>
                  </a:lnTo>
                  <a:lnTo>
                    <a:pt x="451423" y="1116588"/>
                  </a:lnTo>
                  <a:cubicBezTo>
                    <a:pt x="193797" y="1063870"/>
                    <a:pt x="0" y="835923"/>
                    <a:pt x="0" y="562712"/>
                  </a:cubicBezTo>
                  <a:cubicBezTo>
                    <a:pt x="0" y="289502"/>
                    <a:pt x="193797" y="61554"/>
                    <a:pt x="451423" y="8836"/>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5" name="Freeform 39">
              <a:extLst>
                <a:ext uri="{FF2B5EF4-FFF2-40B4-BE49-F238E27FC236}">
                  <a16:creationId xmlns:a16="http://schemas.microsoft.com/office/drawing/2014/main" id="{BD55182B-F5B7-BC4D-9649-D3A17486E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922" y="0"/>
              <a:ext cx="539078" cy="562926"/>
            </a:xfrm>
            <a:custGeom>
              <a:avLst/>
              <a:gdLst>
                <a:gd name="connsiteX0" fmla="*/ 22 w 539078"/>
                <a:gd name="connsiteY0" fmla="*/ 0 h 562926"/>
                <a:gd name="connsiteX1" fmla="*/ 539078 w 539078"/>
                <a:gd name="connsiteY1" fmla="*/ 0 h 562926"/>
                <a:gd name="connsiteX2" fmla="*/ 539078 w 539078"/>
                <a:gd name="connsiteY2" fmla="*/ 562926 h 562926"/>
                <a:gd name="connsiteX3" fmla="*/ 451423 w 539078"/>
                <a:gd name="connsiteY3" fmla="*/ 554090 h 562926"/>
                <a:gd name="connsiteX4" fmla="*/ 0 w 539078"/>
                <a:gd name="connsiteY4" fmla="*/ 214 h 5629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078" h="562926">
                  <a:moveTo>
                    <a:pt x="22" y="0"/>
                  </a:moveTo>
                  <a:lnTo>
                    <a:pt x="539078" y="0"/>
                  </a:lnTo>
                  <a:lnTo>
                    <a:pt x="539078" y="562926"/>
                  </a:lnTo>
                  <a:lnTo>
                    <a:pt x="451423" y="554090"/>
                  </a:lnTo>
                  <a:cubicBezTo>
                    <a:pt x="193797" y="501372"/>
                    <a:pt x="0" y="273425"/>
                    <a:pt x="0" y="21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6" name="Freeform 40">
              <a:extLst>
                <a:ext uri="{FF2B5EF4-FFF2-40B4-BE49-F238E27FC236}">
                  <a16:creationId xmlns:a16="http://schemas.microsoft.com/office/drawing/2014/main" id="{E2A11AC1-65D6-254F-8C03-98312331D6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5976" y="0"/>
              <a:ext cx="1130725" cy="565362"/>
            </a:xfrm>
            <a:custGeom>
              <a:avLst/>
              <a:gdLst>
                <a:gd name="connsiteX0" fmla="*/ 0 w 1130725"/>
                <a:gd name="connsiteY0" fmla="*/ 0 h 565362"/>
                <a:gd name="connsiteX1" fmla="*/ 25420 w 1130725"/>
                <a:gd name="connsiteY1" fmla="*/ 0 h 565362"/>
                <a:gd name="connsiteX2" fmla="*/ 36369 w 1130725"/>
                <a:gd name="connsiteY2" fmla="*/ 108609 h 565362"/>
                <a:gd name="connsiteX3" fmla="*/ 565363 w 1130725"/>
                <a:gd name="connsiteY3" fmla="*/ 539750 h 565362"/>
                <a:gd name="connsiteX4" fmla="*/ 1094356 w 1130725"/>
                <a:gd name="connsiteY4" fmla="*/ 108609 h 565362"/>
                <a:gd name="connsiteX5" fmla="*/ 1105305 w 1130725"/>
                <a:gd name="connsiteY5" fmla="*/ 0 h 565362"/>
                <a:gd name="connsiteX6" fmla="*/ 1130725 w 1130725"/>
                <a:gd name="connsiteY6" fmla="*/ 0 h 565362"/>
                <a:gd name="connsiteX7" fmla="*/ 565363 w 1130725"/>
                <a:gd name="connsiteY7" fmla="*/ 565362 h 565362"/>
                <a:gd name="connsiteX8" fmla="*/ 0 w 1130725"/>
                <a:gd name="connsiteY8" fmla="*/ 0 h 565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0725" h="565362">
                  <a:moveTo>
                    <a:pt x="0" y="0"/>
                  </a:moveTo>
                  <a:lnTo>
                    <a:pt x="25420" y="0"/>
                  </a:lnTo>
                  <a:lnTo>
                    <a:pt x="36369" y="108609"/>
                  </a:lnTo>
                  <a:cubicBezTo>
                    <a:pt x="86718" y="354660"/>
                    <a:pt x="304425" y="539750"/>
                    <a:pt x="565363" y="539750"/>
                  </a:cubicBezTo>
                  <a:cubicBezTo>
                    <a:pt x="826300" y="539750"/>
                    <a:pt x="1044007" y="354660"/>
                    <a:pt x="1094356" y="108609"/>
                  </a:cubicBezTo>
                  <a:lnTo>
                    <a:pt x="1105305" y="0"/>
                  </a:lnTo>
                  <a:lnTo>
                    <a:pt x="1130725" y="0"/>
                  </a:lnTo>
                  <a:cubicBezTo>
                    <a:pt x="1130725" y="312241"/>
                    <a:pt x="877604" y="565362"/>
                    <a:pt x="565363" y="565362"/>
                  </a:cubicBezTo>
                  <a:cubicBezTo>
                    <a:pt x="253121" y="565362"/>
                    <a:pt x="0" y="312241"/>
                    <a:pt x="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7" name="Freeform 41">
              <a:extLst>
                <a:ext uri="{FF2B5EF4-FFF2-40B4-BE49-F238E27FC236}">
                  <a16:creationId xmlns:a16="http://schemas.microsoft.com/office/drawing/2014/main" id="{3F2B5374-F243-F34E-BC5C-861BA70ECA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0805" y="0"/>
              <a:ext cx="1130726" cy="565362"/>
            </a:xfrm>
            <a:custGeom>
              <a:avLst/>
              <a:gdLst>
                <a:gd name="connsiteX0" fmla="*/ 0 w 1130726"/>
                <a:gd name="connsiteY0" fmla="*/ 0 h 565362"/>
                <a:gd name="connsiteX1" fmla="*/ 25421 w 1130726"/>
                <a:gd name="connsiteY1" fmla="*/ 0 h 565362"/>
                <a:gd name="connsiteX2" fmla="*/ 36370 w 1130726"/>
                <a:gd name="connsiteY2" fmla="*/ 108609 h 565362"/>
                <a:gd name="connsiteX3" fmla="*/ 565364 w 1130726"/>
                <a:gd name="connsiteY3" fmla="*/ 539750 h 565362"/>
                <a:gd name="connsiteX4" fmla="*/ 1094357 w 1130726"/>
                <a:gd name="connsiteY4" fmla="*/ 108609 h 565362"/>
                <a:gd name="connsiteX5" fmla="*/ 1105306 w 1130726"/>
                <a:gd name="connsiteY5" fmla="*/ 0 h 565362"/>
                <a:gd name="connsiteX6" fmla="*/ 1130726 w 1130726"/>
                <a:gd name="connsiteY6" fmla="*/ 0 h 565362"/>
                <a:gd name="connsiteX7" fmla="*/ 565364 w 1130726"/>
                <a:gd name="connsiteY7" fmla="*/ 565362 h 565362"/>
                <a:gd name="connsiteX8" fmla="*/ 0 w 1130726"/>
                <a:gd name="connsiteY8" fmla="*/ 0 h 565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0726" h="565362">
                  <a:moveTo>
                    <a:pt x="0" y="0"/>
                  </a:moveTo>
                  <a:lnTo>
                    <a:pt x="25421" y="0"/>
                  </a:lnTo>
                  <a:lnTo>
                    <a:pt x="36370" y="108609"/>
                  </a:lnTo>
                  <a:cubicBezTo>
                    <a:pt x="86719" y="354660"/>
                    <a:pt x="304426" y="539750"/>
                    <a:pt x="565364" y="539750"/>
                  </a:cubicBezTo>
                  <a:cubicBezTo>
                    <a:pt x="826301" y="539750"/>
                    <a:pt x="1044008" y="354660"/>
                    <a:pt x="1094357" y="108609"/>
                  </a:cubicBezTo>
                  <a:lnTo>
                    <a:pt x="1105306" y="0"/>
                  </a:lnTo>
                  <a:lnTo>
                    <a:pt x="1130726" y="0"/>
                  </a:lnTo>
                  <a:cubicBezTo>
                    <a:pt x="1130726" y="312241"/>
                    <a:pt x="877604" y="565362"/>
                    <a:pt x="565364" y="565362"/>
                  </a:cubicBezTo>
                  <a:cubicBezTo>
                    <a:pt x="253123" y="565362"/>
                    <a:pt x="0" y="312241"/>
                    <a:pt x="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8" name="Freeform 42">
              <a:extLst>
                <a:ext uri="{FF2B5EF4-FFF2-40B4-BE49-F238E27FC236}">
                  <a16:creationId xmlns:a16="http://schemas.microsoft.com/office/drawing/2014/main" id="{84DEF8D9-0016-6E40-A7C9-BF7C523F8B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5636" y="809288"/>
              <a:ext cx="536364" cy="1124878"/>
            </a:xfrm>
            <a:custGeom>
              <a:avLst/>
              <a:gdLst>
                <a:gd name="connsiteX0" fmla="*/ 536364 w 536364"/>
                <a:gd name="connsiteY0" fmla="*/ 0 h 1124878"/>
                <a:gd name="connsiteX1" fmla="*/ 536364 w 536364"/>
                <a:gd name="connsiteY1" fmla="*/ 25187 h 1124878"/>
                <a:gd name="connsiteX2" fmla="*/ 456541 w 536364"/>
                <a:gd name="connsiteY2" fmla="*/ 33233 h 1124878"/>
                <a:gd name="connsiteX3" fmla="*/ 25399 w 536364"/>
                <a:gd name="connsiteY3" fmla="*/ 562226 h 1124878"/>
                <a:gd name="connsiteX4" fmla="*/ 456541 w 536364"/>
                <a:gd name="connsiteY4" fmla="*/ 1091219 h 1124878"/>
                <a:gd name="connsiteX5" fmla="*/ 536364 w 536364"/>
                <a:gd name="connsiteY5" fmla="*/ 1099266 h 1124878"/>
                <a:gd name="connsiteX6" fmla="*/ 536364 w 536364"/>
                <a:gd name="connsiteY6" fmla="*/ 1124878 h 1124878"/>
                <a:gd name="connsiteX7" fmla="*/ 451423 w 536364"/>
                <a:gd name="connsiteY7" fmla="*/ 1116315 h 1124878"/>
                <a:gd name="connsiteX8" fmla="*/ 0 w 536364"/>
                <a:gd name="connsiteY8" fmla="*/ 562439 h 1124878"/>
                <a:gd name="connsiteX9" fmla="*/ 451423 w 536364"/>
                <a:gd name="connsiteY9" fmla="*/ 8563 h 1124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6364" h="1124878">
                  <a:moveTo>
                    <a:pt x="536364" y="0"/>
                  </a:moveTo>
                  <a:lnTo>
                    <a:pt x="536364" y="25187"/>
                  </a:lnTo>
                  <a:lnTo>
                    <a:pt x="456541" y="33233"/>
                  </a:lnTo>
                  <a:cubicBezTo>
                    <a:pt x="210489" y="83583"/>
                    <a:pt x="25399" y="301290"/>
                    <a:pt x="25399" y="562226"/>
                  </a:cubicBezTo>
                  <a:cubicBezTo>
                    <a:pt x="25399" y="823163"/>
                    <a:pt x="210489" y="1040870"/>
                    <a:pt x="456541" y="1091219"/>
                  </a:cubicBezTo>
                  <a:lnTo>
                    <a:pt x="536364" y="1099266"/>
                  </a:lnTo>
                  <a:lnTo>
                    <a:pt x="536364" y="1124878"/>
                  </a:lnTo>
                  <a:lnTo>
                    <a:pt x="451423" y="1116315"/>
                  </a:lnTo>
                  <a:cubicBezTo>
                    <a:pt x="193797" y="1063597"/>
                    <a:pt x="0" y="835650"/>
                    <a:pt x="0" y="562439"/>
                  </a:cubicBezTo>
                  <a:cubicBezTo>
                    <a:pt x="0" y="289228"/>
                    <a:pt x="193797" y="61281"/>
                    <a:pt x="451423" y="856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9" name="Freeform 43">
              <a:extLst>
                <a:ext uri="{FF2B5EF4-FFF2-40B4-BE49-F238E27FC236}">
                  <a16:creationId xmlns:a16="http://schemas.microsoft.com/office/drawing/2014/main" id="{7A87F92E-7BB7-CF40-B9F4-F6A76E4802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0805" y="2178092"/>
              <a:ext cx="1130726" cy="1130724"/>
            </a:xfrm>
            <a:custGeom>
              <a:avLst/>
              <a:gdLst>
                <a:gd name="connsiteX0" fmla="*/ 565363 w 1130726"/>
                <a:gd name="connsiteY0" fmla="*/ 25186 h 1130724"/>
                <a:gd name="connsiteX1" fmla="*/ 25399 w 1130726"/>
                <a:gd name="connsiteY1" fmla="*/ 565149 h 1130724"/>
                <a:gd name="connsiteX2" fmla="*/ 565363 w 1130726"/>
                <a:gd name="connsiteY2" fmla="*/ 1105112 h 1130724"/>
                <a:gd name="connsiteX3" fmla="*/ 1105327 w 1130726"/>
                <a:gd name="connsiteY3" fmla="*/ 565149 h 1130724"/>
                <a:gd name="connsiteX4" fmla="*/ 565363 w 1130726"/>
                <a:gd name="connsiteY4" fmla="*/ 25186 h 1130724"/>
                <a:gd name="connsiteX5" fmla="*/ 565363 w 1130726"/>
                <a:gd name="connsiteY5" fmla="*/ 0 h 1130724"/>
                <a:gd name="connsiteX6" fmla="*/ 1130726 w 1130726"/>
                <a:gd name="connsiteY6" fmla="*/ 565362 h 1130724"/>
                <a:gd name="connsiteX7" fmla="*/ 565363 w 1130726"/>
                <a:gd name="connsiteY7" fmla="*/ 1130724 h 1130724"/>
                <a:gd name="connsiteX8" fmla="*/ 0 w 1130726"/>
                <a:gd name="connsiteY8" fmla="*/ 565362 h 1130724"/>
                <a:gd name="connsiteX9" fmla="*/ 565363 w 1130726"/>
                <a:gd name="connsiteY9" fmla="*/ 0 h 1130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0726" h="1130724">
                  <a:moveTo>
                    <a:pt x="565363" y="25186"/>
                  </a:moveTo>
                  <a:cubicBezTo>
                    <a:pt x="267149" y="25186"/>
                    <a:pt x="25399" y="266936"/>
                    <a:pt x="25399" y="565149"/>
                  </a:cubicBezTo>
                  <a:cubicBezTo>
                    <a:pt x="25399" y="863362"/>
                    <a:pt x="267149" y="1105112"/>
                    <a:pt x="565363" y="1105112"/>
                  </a:cubicBezTo>
                  <a:cubicBezTo>
                    <a:pt x="863577" y="1105112"/>
                    <a:pt x="1105327" y="863362"/>
                    <a:pt x="1105327" y="565149"/>
                  </a:cubicBezTo>
                  <a:cubicBezTo>
                    <a:pt x="1105327" y="266936"/>
                    <a:pt x="863577" y="25186"/>
                    <a:pt x="565363" y="25186"/>
                  </a:cubicBezTo>
                  <a:close/>
                  <a:moveTo>
                    <a:pt x="565363" y="0"/>
                  </a:moveTo>
                  <a:cubicBezTo>
                    <a:pt x="877604" y="0"/>
                    <a:pt x="1130726" y="253121"/>
                    <a:pt x="1130726" y="565362"/>
                  </a:cubicBezTo>
                  <a:cubicBezTo>
                    <a:pt x="1130726" y="877603"/>
                    <a:pt x="877604" y="1130724"/>
                    <a:pt x="565363" y="1130724"/>
                  </a:cubicBezTo>
                  <a:cubicBezTo>
                    <a:pt x="253122" y="1130724"/>
                    <a:pt x="0" y="877603"/>
                    <a:pt x="0" y="565362"/>
                  </a:cubicBezTo>
                  <a:cubicBezTo>
                    <a:pt x="0" y="253121"/>
                    <a:pt x="253122" y="0"/>
                    <a:pt x="565363"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0" name="Freeform 44">
              <a:extLst>
                <a:ext uri="{FF2B5EF4-FFF2-40B4-BE49-F238E27FC236}">
                  <a16:creationId xmlns:a16="http://schemas.microsoft.com/office/drawing/2014/main" id="{3956B80A-36C5-A84F-A57F-2264B34600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5974" y="806365"/>
              <a:ext cx="1130726" cy="1130724"/>
            </a:xfrm>
            <a:custGeom>
              <a:avLst/>
              <a:gdLst>
                <a:gd name="connsiteX0" fmla="*/ 565363 w 1130726"/>
                <a:gd name="connsiteY0" fmla="*/ 25186 h 1130724"/>
                <a:gd name="connsiteX1" fmla="*/ 25399 w 1130726"/>
                <a:gd name="connsiteY1" fmla="*/ 565149 h 1130724"/>
                <a:gd name="connsiteX2" fmla="*/ 565363 w 1130726"/>
                <a:gd name="connsiteY2" fmla="*/ 1105112 h 1130724"/>
                <a:gd name="connsiteX3" fmla="*/ 1105327 w 1130726"/>
                <a:gd name="connsiteY3" fmla="*/ 565149 h 1130724"/>
                <a:gd name="connsiteX4" fmla="*/ 565363 w 1130726"/>
                <a:gd name="connsiteY4" fmla="*/ 25186 h 1130724"/>
                <a:gd name="connsiteX5" fmla="*/ 565363 w 1130726"/>
                <a:gd name="connsiteY5" fmla="*/ 0 h 1130724"/>
                <a:gd name="connsiteX6" fmla="*/ 1130726 w 1130726"/>
                <a:gd name="connsiteY6" fmla="*/ 565362 h 1130724"/>
                <a:gd name="connsiteX7" fmla="*/ 565363 w 1130726"/>
                <a:gd name="connsiteY7" fmla="*/ 1130724 h 1130724"/>
                <a:gd name="connsiteX8" fmla="*/ 0 w 1130726"/>
                <a:gd name="connsiteY8" fmla="*/ 565362 h 1130724"/>
                <a:gd name="connsiteX9" fmla="*/ 565363 w 1130726"/>
                <a:gd name="connsiteY9" fmla="*/ 0 h 1130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0726" h="1130724">
                  <a:moveTo>
                    <a:pt x="565363" y="25186"/>
                  </a:moveTo>
                  <a:cubicBezTo>
                    <a:pt x="267149" y="25186"/>
                    <a:pt x="25399" y="266936"/>
                    <a:pt x="25399" y="565149"/>
                  </a:cubicBezTo>
                  <a:cubicBezTo>
                    <a:pt x="25399" y="863362"/>
                    <a:pt x="267149" y="1105112"/>
                    <a:pt x="565363" y="1105112"/>
                  </a:cubicBezTo>
                  <a:cubicBezTo>
                    <a:pt x="863577" y="1105112"/>
                    <a:pt x="1105327" y="863362"/>
                    <a:pt x="1105327" y="565149"/>
                  </a:cubicBezTo>
                  <a:cubicBezTo>
                    <a:pt x="1105327" y="266936"/>
                    <a:pt x="863577" y="25186"/>
                    <a:pt x="565363" y="25186"/>
                  </a:cubicBezTo>
                  <a:close/>
                  <a:moveTo>
                    <a:pt x="565363" y="0"/>
                  </a:moveTo>
                  <a:cubicBezTo>
                    <a:pt x="877604" y="0"/>
                    <a:pt x="1130726" y="253121"/>
                    <a:pt x="1130726" y="565362"/>
                  </a:cubicBezTo>
                  <a:cubicBezTo>
                    <a:pt x="1130726" y="877603"/>
                    <a:pt x="877604" y="1130724"/>
                    <a:pt x="565363" y="1130724"/>
                  </a:cubicBezTo>
                  <a:cubicBezTo>
                    <a:pt x="253122" y="1130724"/>
                    <a:pt x="0" y="877603"/>
                    <a:pt x="0" y="565362"/>
                  </a:cubicBezTo>
                  <a:cubicBezTo>
                    <a:pt x="0" y="253121"/>
                    <a:pt x="253122" y="0"/>
                    <a:pt x="565363"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1" name="Freeform 45">
              <a:extLst>
                <a:ext uri="{FF2B5EF4-FFF2-40B4-BE49-F238E27FC236}">
                  <a16:creationId xmlns:a16="http://schemas.microsoft.com/office/drawing/2014/main" id="{F3F753EA-9ED0-B749-B25F-1D359659FB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0805" y="3549819"/>
              <a:ext cx="1130726" cy="1130724"/>
            </a:xfrm>
            <a:custGeom>
              <a:avLst/>
              <a:gdLst>
                <a:gd name="connsiteX0" fmla="*/ 565363 w 1130726"/>
                <a:gd name="connsiteY0" fmla="*/ 25186 h 1130724"/>
                <a:gd name="connsiteX1" fmla="*/ 25399 w 1130726"/>
                <a:gd name="connsiteY1" fmla="*/ 565149 h 1130724"/>
                <a:gd name="connsiteX2" fmla="*/ 565363 w 1130726"/>
                <a:gd name="connsiteY2" fmla="*/ 1105112 h 1130724"/>
                <a:gd name="connsiteX3" fmla="*/ 1105327 w 1130726"/>
                <a:gd name="connsiteY3" fmla="*/ 565149 h 1130724"/>
                <a:gd name="connsiteX4" fmla="*/ 565363 w 1130726"/>
                <a:gd name="connsiteY4" fmla="*/ 25186 h 1130724"/>
                <a:gd name="connsiteX5" fmla="*/ 565363 w 1130726"/>
                <a:gd name="connsiteY5" fmla="*/ 0 h 1130724"/>
                <a:gd name="connsiteX6" fmla="*/ 1130726 w 1130726"/>
                <a:gd name="connsiteY6" fmla="*/ 565362 h 1130724"/>
                <a:gd name="connsiteX7" fmla="*/ 565363 w 1130726"/>
                <a:gd name="connsiteY7" fmla="*/ 1130724 h 1130724"/>
                <a:gd name="connsiteX8" fmla="*/ 0 w 1130726"/>
                <a:gd name="connsiteY8" fmla="*/ 565362 h 1130724"/>
                <a:gd name="connsiteX9" fmla="*/ 565363 w 1130726"/>
                <a:gd name="connsiteY9" fmla="*/ 0 h 1130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0726" h="1130724">
                  <a:moveTo>
                    <a:pt x="565363" y="25186"/>
                  </a:moveTo>
                  <a:cubicBezTo>
                    <a:pt x="267149" y="25186"/>
                    <a:pt x="25399" y="266936"/>
                    <a:pt x="25399" y="565149"/>
                  </a:cubicBezTo>
                  <a:cubicBezTo>
                    <a:pt x="25399" y="863362"/>
                    <a:pt x="267149" y="1105112"/>
                    <a:pt x="565363" y="1105112"/>
                  </a:cubicBezTo>
                  <a:cubicBezTo>
                    <a:pt x="863577" y="1105112"/>
                    <a:pt x="1105327" y="863362"/>
                    <a:pt x="1105327" y="565149"/>
                  </a:cubicBezTo>
                  <a:cubicBezTo>
                    <a:pt x="1105327" y="266936"/>
                    <a:pt x="863577" y="25186"/>
                    <a:pt x="565363" y="25186"/>
                  </a:cubicBezTo>
                  <a:close/>
                  <a:moveTo>
                    <a:pt x="565363" y="0"/>
                  </a:moveTo>
                  <a:cubicBezTo>
                    <a:pt x="877604" y="0"/>
                    <a:pt x="1130726" y="253121"/>
                    <a:pt x="1130726" y="565362"/>
                  </a:cubicBezTo>
                  <a:cubicBezTo>
                    <a:pt x="1130726" y="877603"/>
                    <a:pt x="877604" y="1130724"/>
                    <a:pt x="565363" y="1130724"/>
                  </a:cubicBezTo>
                  <a:cubicBezTo>
                    <a:pt x="253122" y="1130724"/>
                    <a:pt x="0" y="877603"/>
                    <a:pt x="0" y="565362"/>
                  </a:cubicBezTo>
                  <a:cubicBezTo>
                    <a:pt x="0" y="253121"/>
                    <a:pt x="253122" y="0"/>
                    <a:pt x="565363"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2" name="Freeform 46">
              <a:extLst>
                <a:ext uri="{FF2B5EF4-FFF2-40B4-BE49-F238E27FC236}">
                  <a16:creationId xmlns:a16="http://schemas.microsoft.com/office/drawing/2014/main" id="{4C348B07-3AA5-3142-A06C-D2FAA39227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5636" y="4924471"/>
              <a:ext cx="536364" cy="1124877"/>
            </a:xfrm>
            <a:custGeom>
              <a:avLst/>
              <a:gdLst>
                <a:gd name="connsiteX0" fmla="*/ 536364 w 536364"/>
                <a:gd name="connsiteY0" fmla="*/ 0 h 1124877"/>
                <a:gd name="connsiteX1" fmla="*/ 536364 w 536364"/>
                <a:gd name="connsiteY1" fmla="*/ 25186 h 1124877"/>
                <a:gd name="connsiteX2" fmla="*/ 456541 w 536364"/>
                <a:gd name="connsiteY2" fmla="*/ 33232 h 1124877"/>
                <a:gd name="connsiteX3" fmla="*/ 25399 w 536364"/>
                <a:gd name="connsiteY3" fmla="*/ 562225 h 1124877"/>
                <a:gd name="connsiteX4" fmla="*/ 456541 w 536364"/>
                <a:gd name="connsiteY4" fmla="*/ 1091218 h 1124877"/>
                <a:gd name="connsiteX5" fmla="*/ 536364 w 536364"/>
                <a:gd name="connsiteY5" fmla="*/ 1099265 h 1124877"/>
                <a:gd name="connsiteX6" fmla="*/ 536364 w 536364"/>
                <a:gd name="connsiteY6" fmla="*/ 1124877 h 1124877"/>
                <a:gd name="connsiteX7" fmla="*/ 451423 w 536364"/>
                <a:gd name="connsiteY7" fmla="*/ 1116314 h 1124877"/>
                <a:gd name="connsiteX8" fmla="*/ 0 w 536364"/>
                <a:gd name="connsiteY8" fmla="*/ 562438 h 1124877"/>
                <a:gd name="connsiteX9" fmla="*/ 451423 w 536364"/>
                <a:gd name="connsiteY9" fmla="*/ 8562 h 11248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6364" h="1124877">
                  <a:moveTo>
                    <a:pt x="536364" y="0"/>
                  </a:moveTo>
                  <a:lnTo>
                    <a:pt x="536364" y="25186"/>
                  </a:lnTo>
                  <a:lnTo>
                    <a:pt x="456541" y="33232"/>
                  </a:lnTo>
                  <a:cubicBezTo>
                    <a:pt x="210489" y="83582"/>
                    <a:pt x="25399" y="301289"/>
                    <a:pt x="25399" y="562225"/>
                  </a:cubicBezTo>
                  <a:cubicBezTo>
                    <a:pt x="25399" y="823162"/>
                    <a:pt x="210489" y="1040869"/>
                    <a:pt x="456541" y="1091218"/>
                  </a:cubicBezTo>
                  <a:lnTo>
                    <a:pt x="536364" y="1099265"/>
                  </a:lnTo>
                  <a:lnTo>
                    <a:pt x="536364" y="1124877"/>
                  </a:lnTo>
                  <a:lnTo>
                    <a:pt x="451423" y="1116314"/>
                  </a:lnTo>
                  <a:cubicBezTo>
                    <a:pt x="193797" y="1063596"/>
                    <a:pt x="0" y="835649"/>
                    <a:pt x="0" y="562438"/>
                  </a:cubicBezTo>
                  <a:cubicBezTo>
                    <a:pt x="0" y="289227"/>
                    <a:pt x="193797" y="61280"/>
                    <a:pt x="451423" y="856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3" name="Freeform 47">
              <a:extLst>
                <a:ext uri="{FF2B5EF4-FFF2-40B4-BE49-F238E27FC236}">
                  <a16:creationId xmlns:a16="http://schemas.microsoft.com/office/drawing/2014/main" id="{C3ED9540-E9D6-9D41-994B-55874068AF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0869" y="6293274"/>
              <a:ext cx="1130598" cy="564727"/>
            </a:xfrm>
            <a:custGeom>
              <a:avLst/>
              <a:gdLst>
                <a:gd name="connsiteX0" fmla="*/ 565300 w 1130598"/>
                <a:gd name="connsiteY0" fmla="*/ 0 h 564727"/>
                <a:gd name="connsiteX1" fmla="*/ 1119176 w 1130598"/>
                <a:gd name="connsiteY1" fmla="*/ 451422 h 564727"/>
                <a:gd name="connsiteX2" fmla="*/ 1130598 w 1130598"/>
                <a:gd name="connsiteY2" fmla="*/ 564727 h 564727"/>
                <a:gd name="connsiteX3" fmla="*/ 1105221 w 1130598"/>
                <a:gd name="connsiteY3" fmla="*/ 564727 h 564727"/>
                <a:gd name="connsiteX4" fmla="*/ 1094293 w 1130598"/>
                <a:gd name="connsiteY4" fmla="*/ 456328 h 564727"/>
                <a:gd name="connsiteX5" fmla="*/ 565300 w 1130598"/>
                <a:gd name="connsiteY5" fmla="*/ 25186 h 564727"/>
                <a:gd name="connsiteX6" fmla="*/ 36306 w 1130598"/>
                <a:gd name="connsiteY6" fmla="*/ 456328 h 564727"/>
                <a:gd name="connsiteX7" fmla="*/ 25378 w 1130598"/>
                <a:gd name="connsiteY7" fmla="*/ 564727 h 564727"/>
                <a:gd name="connsiteX8" fmla="*/ 0 w 1130598"/>
                <a:gd name="connsiteY8" fmla="*/ 564727 h 564727"/>
                <a:gd name="connsiteX9" fmla="*/ 11423 w 1130598"/>
                <a:gd name="connsiteY9" fmla="*/ 451422 h 564727"/>
                <a:gd name="connsiteX10" fmla="*/ 565300 w 1130598"/>
                <a:gd name="connsiteY10" fmla="*/ 0 h 564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30598" h="564727">
                  <a:moveTo>
                    <a:pt x="565300" y="0"/>
                  </a:moveTo>
                  <a:cubicBezTo>
                    <a:pt x="838510" y="0"/>
                    <a:pt x="1066458" y="193796"/>
                    <a:pt x="1119176" y="451422"/>
                  </a:cubicBezTo>
                  <a:lnTo>
                    <a:pt x="1130598" y="564727"/>
                  </a:lnTo>
                  <a:lnTo>
                    <a:pt x="1105221" y="564727"/>
                  </a:lnTo>
                  <a:lnTo>
                    <a:pt x="1094293" y="456328"/>
                  </a:lnTo>
                  <a:cubicBezTo>
                    <a:pt x="1043944" y="210276"/>
                    <a:pt x="826237" y="25186"/>
                    <a:pt x="565300" y="25186"/>
                  </a:cubicBezTo>
                  <a:cubicBezTo>
                    <a:pt x="304362" y="25186"/>
                    <a:pt x="86655" y="210276"/>
                    <a:pt x="36306" y="456328"/>
                  </a:cubicBezTo>
                  <a:lnTo>
                    <a:pt x="25378" y="564727"/>
                  </a:lnTo>
                  <a:lnTo>
                    <a:pt x="0" y="564727"/>
                  </a:lnTo>
                  <a:lnTo>
                    <a:pt x="11423" y="451422"/>
                  </a:lnTo>
                  <a:cubicBezTo>
                    <a:pt x="64141" y="193796"/>
                    <a:pt x="292089" y="0"/>
                    <a:pt x="56530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4266895040"/>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948201-DEA5-0841-323D-874468A4BE9B}"/>
              </a:ext>
            </a:extLst>
          </p:cNvPr>
          <p:cNvSpPr>
            <a:spLocks noGrp="1"/>
          </p:cNvSpPr>
          <p:nvPr>
            <p:ph type="title"/>
          </p:nvPr>
        </p:nvSpPr>
        <p:spPr/>
        <p:txBody>
          <a:bodyPr>
            <a:normAutofit fontScale="90000"/>
          </a:bodyPr>
          <a:lstStyle/>
          <a:p>
            <a:r>
              <a:rPr lang="en-US" dirty="0"/>
              <a:t>The Process of Choosing an Application</a:t>
            </a:r>
          </a:p>
        </p:txBody>
      </p:sp>
      <p:sp>
        <p:nvSpPr>
          <p:cNvPr id="3" name="Content Placeholder 2">
            <a:extLst>
              <a:ext uri="{FF2B5EF4-FFF2-40B4-BE49-F238E27FC236}">
                <a16:creationId xmlns:a16="http://schemas.microsoft.com/office/drawing/2014/main" id="{1A70811C-2632-CA4F-26BD-62B31B0A3ADA}"/>
              </a:ext>
            </a:extLst>
          </p:cNvPr>
          <p:cNvSpPr>
            <a:spLocks noGrp="1"/>
          </p:cNvSpPr>
          <p:nvPr>
            <p:ph idx="1"/>
          </p:nvPr>
        </p:nvSpPr>
        <p:spPr>
          <a:xfrm>
            <a:off x="565151" y="2160016"/>
            <a:ext cx="4006850" cy="3601212"/>
          </a:xfrm>
        </p:spPr>
        <p:txBody>
          <a:bodyPr>
            <a:normAutofit fontScale="92500" lnSpcReduction="20000"/>
          </a:bodyPr>
          <a:lstStyle/>
          <a:p>
            <a:pPr marL="0" indent="0">
              <a:buNone/>
            </a:pPr>
            <a:r>
              <a:rPr lang="en-US" b="1" dirty="0"/>
              <a:t>Apps up for debate:</a:t>
            </a:r>
          </a:p>
          <a:p>
            <a:r>
              <a:rPr lang="en-US" dirty="0"/>
              <a:t>Car Info Lookup</a:t>
            </a:r>
          </a:p>
          <a:p>
            <a:r>
              <a:rPr lang="en-US" dirty="0"/>
              <a:t>Event Finder</a:t>
            </a:r>
          </a:p>
          <a:p>
            <a:r>
              <a:rPr lang="en-US" dirty="0"/>
              <a:t>Recipe Finder App</a:t>
            </a:r>
          </a:p>
          <a:p>
            <a:r>
              <a:rPr lang="en-US" dirty="0"/>
              <a:t>Trivia Game</a:t>
            </a:r>
          </a:p>
          <a:p>
            <a:r>
              <a:rPr lang="en-US" dirty="0"/>
              <a:t>Random Quote Generator</a:t>
            </a:r>
          </a:p>
          <a:p>
            <a:r>
              <a:rPr lang="en-US" dirty="0"/>
              <a:t>Weather App</a:t>
            </a:r>
          </a:p>
          <a:p>
            <a:r>
              <a:rPr lang="en-US" dirty="0"/>
              <a:t>Pet Care Tracker</a:t>
            </a:r>
          </a:p>
          <a:p>
            <a:r>
              <a:rPr lang="en-US" dirty="0"/>
              <a:t>Plant Care App</a:t>
            </a:r>
          </a:p>
        </p:txBody>
      </p:sp>
      <p:sp>
        <p:nvSpPr>
          <p:cNvPr id="5" name="TextBox 4">
            <a:extLst>
              <a:ext uri="{FF2B5EF4-FFF2-40B4-BE49-F238E27FC236}">
                <a16:creationId xmlns:a16="http://schemas.microsoft.com/office/drawing/2014/main" id="{42BEF19D-1DF6-8A23-840B-9EB01215193B}"/>
              </a:ext>
            </a:extLst>
          </p:cNvPr>
          <p:cNvSpPr txBox="1"/>
          <p:nvPr/>
        </p:nvSpPr>
        <p:spPr>
          <a:xfrm>
            <a:off x="5189472" y="4609782"/>
            <a:ext cx="6661151" cy="1477328"/>
          </a:xfrm>
          <a:prstGeom prst="rect">
            <a:avLst/>
          </a:prstGeom>
          <a:noFill/>
        </p:spPr>
        <p:txBody>
          <a:bodyPr wrap="square" rtlCol="0">
            <a:spAutoFit/>
          </a:bodyPr>
          <a:lstStyle/>
          <a:p>
            <a:pPr marL="285750" indent="-285750">
              <a:buFont typeface="Arial" panose="020B0604020202020204" pitchFamily="34" charset="0"/>
              <a:buChar char="•"/>
            </a:pPr>
            <a:r>
              <a:rPr lang="en-US" i="1" dirty="0"/>
              <a:t>A detailed list of these application ideas including the evaluation and categorization can be examined further on the ‘BRAINSTORMING.md’ text file located on the ‘Milestone-1’ repo. </a:t>
            </a:r>
          </a:p>
          <a:p>
            <a:endParaRPr lang="en-US" b="1" i="1" dirty="0"/>
          </a:p>
          <a:p>
            <a:pPr marL="285750" indent="-285750">
              <a:buFont typeface="Arial" panose="020B0604020202020204" pitchFamily="34" charset="0"/>
              <a:buChar char="•"/>
            </a:pPr>
            <a:r>
              <a:rPr lang="en-US" b="1" i="1" dirty="0"/>
              <a:t>All documentation was created by Talia Ortiz.</a:t>
            </a:r>
          </a:p>
        </p:txBody>
      </p:sp>
    </p:spTree>
    <p:extLst>
      <p:ext uri="{BB962C8B-B14F-4D97-AF65-F5344CB8AC3E}">
        <p14:creationId xmlns:p14="http://schemas.microsoft.com/office/powerpoint/2010/main" val="25973603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EB46B8FB-F6A2-5F47-A6CD-A7E17E69270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01388" y="0"/>
            <a:ext cx="5990612" cy="6858001"/>
            <a:chOff x="6201388" y="0"/>
            <a:chExt cx="5990612" cy="6858001"/>
          </a:xfrm>
        </p:grpSpPr>
        <p:sp>
          <p:nvSpPr>
            <p:cNvPr id="10" name="Oval 9">
              <a:extLst>
                <a:ext uri="{FF2B5EF4-FFF2-40B4-BE49-F238E27FC236}">
                  <a16:creationId xmlns:a16="http://schemas.microsoft.com/office/drawing/2014/main" id="{419BDE93-3EC2-4E4D-BC0B-417378F49E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1388"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46">
              <a:extLst>
                <a:ext uri="{FF2B5EF4-FFF2-40B4-BE49-F238E27FC236}">
                  <a16:creationId xmlns:a16="http://schemas.microsoft.com/office/drawing/2014/main" id="{FE21F82F-1EE5-8240-97F8-387DF0253F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1389"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2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4" y="565575"/>
                    <a:pt x="565362"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48">
              <a:extLst>
                <a:ext uri="{FF2B5EF4-FFF2-40B4-BE49-F238E27FC236}">
                  <a16:creationId xmlns:a16="http://schemas.microsoft.com/office/drawing/2014/main" id="{AE1903E3-6B5F-6B4C-9A1F-62628A050A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5" y="6292426"/>
              <a:ext cx="1130723" cy="565575"/>
            </a:xfrm>
            <a:custGeom>
              <a:avLst/>
              <a:gdLst>
                <a:gd name="connsiteX0" fmla="*/ 565362 w 1130723"/>
                <a:gd name="connsiteY0" fmla="*/ 0 h 565575"/>
                <a:gd name="connsiteX1" fmla="*/ 1130723 w 1130723"/>
                <a:gd name="connsiteY1" fmla="*/ 565362 h 565575"/>
                <a:gd name="connsiteX2" fmla="*/ 1130702 w 1130723"/>
                <a:gd name="connsiteY2" fmla="*/ 565575 h 565575"/>
                <a:gd name="connsiteX3" fmla="*/ 21 w 1130723"/>
                <a:gd name="connsiteY3" fmla="*/ 565575 h 565575"/>
                <a:gd name="connsiteX4" fmla="*/ 0 w 1130723"/>
                <a:gd name="connsiteY4" fmla="*/ 565362 h 565575"/>
                <a:gd name="connsiteX5" fmla="*/ 565362 w 1130723"/>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3" h="565575">
                  <a:moveTo>
                    <a:pt x="565362" y="0"/>
                  </a:moveTo>
                  <a:cubicBezTo>
                    <a:pt x="877602" y="0"/>
                    <a:pt x="1130723" y="253121"/>
                    <a:pt x="1130723" y="565362"/>
                  </a:cubicBezTo>
                  <a:lnTo>
                    <a:pt x="1130702" y="565575"/>
                  </a:lnTo>
                  <a:lnTo>
                    <a:pt x="21" y="565575"/>
                  </a:lnTo>
                  <a:lnTo>
                    <a:pt x="0" y="565362"/>
                  </a:lnTo>
                  <a:cubicBezTo>
                    <a:pt x="0" y="253121"/>
                    <a:pt x="253120"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Oval 12">
              <a:extLst>
                <a:ext uri="{FF2B5EF4-FFF2-40B4-BE49-F238E27FC236}">
                  <a16:creationId xmlns:a16="http://schemas.microsoft.com/office/drawing/2014/main" id="{F7C55863-3B37-0743-B001-1A970033FB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3"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932B4C24-3A58-924C-B79A-D961EF7C2C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3" y="217788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21EF52E0-D2CF-544F-93A6-4D7B45A048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3" y="80636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63">
              <a:extLst>
                <a:ext uri="{FF2B5EF4-FFF2-40B4-BE49-F238E27FC236}">
                  <a16:creationId xmlns:a16="http://schemas.microsoft.com/office/drawing/2014/main" id="{6966CFE5-1C8C-2E4F-9B2D-A8438F5A53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4"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3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3" y="565575"/>
                    <a:pt x="565363"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64">
              <a:extLst>
                <a:ext uri="{FF2B5EF4-FFF2-40B4-BE49-F238E27FC236}">
                  <a16:creationId xmlns:a16="http://schemas.microsoft.com/office/drawing/2014/main" id="{9FD29EF3-A5B2-554A-A307-6BE1BCE8AF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2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2" y="565575"/>
                  </a:lnTo>
                  <a:lnTo>
                    <a:pt x="0" y="565362"/>
                  </a:lnTo>
                  <a:cubicBezTo>
                    <a:pt x="0" y="253121"/>
                    <a:pt x="253121" y="0"/>
                    <a:pt x="56536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Oval 17">
              <a:extLst>
                <a:ext uri="{FF2B5EF4-FFF2-40B4-BE49-F238E27FC236}">
                  <a16:creationId xmlns:a16="http://schemas.microsoft.com/office/drawing/2014/main" id="{AC1ECAD8-0CF2-934D-AA1E-C108208CDE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492091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DB14DED1-3A58-8C4D-902E-2A9F34043F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354939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65D65157-5719-0341-A807-A8956595FB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217788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A7F23F74-B777-2A4C-8EF9-E798880D59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70">
              <a:extLst>
                <a:ext uri="{FF2B5EF4-FFF2-40B4-BE49-F238E27FC236}">
                  <a16:creationId xmlns:a16="http://schemas.microsoft.com/office/drawing/2014/main" id="{E3B9A050-0AE1-1D4B-A2AC-6EEF64B106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7" y="0"/>
              <a:ext cx="1130726" cy="565576"/>
            </a:xfrm>
            <a:custGeom>
              <a:avLst/>
              <a:gdLst>
                <a:gd name="connsiteX0" fmla="*/ 22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2"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71">
              <a:extLst>
                <a:ext uri="{FF2B5EF4-FFF2-40B4-BE49-F238E27FC236}">
                  <a16:creationId xmlns:a16="http://schemas.microsoft.com/office/drawing/2014/main" id="{C424FE38-F803-8D47-BF56-1B18EC2B1F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4"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1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1" y="565575"/>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Oval 23">
              <a:extLst>
                <a:ext uri="{FF2B5EF4-FFF2-40B4-BE49-F238E27FC236}">
                  <a16:creationId xmlns:a16="http://schemas.microsoft.com/office/drawing/2014/main" id="{E37187F2-9212-0641-97D0-1ACD50B748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4" y="492091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C760C651-2AC4-564E-BEAA-AB7FAFE7F7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4"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58B0A1B8-5BA3-3548-9511-B4904D0526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4"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75">
              <a:extLst>
                <a:ext uri="{FF2B5EF4-FFF2-40B4-BE49-F238E27FC236}">
                  <a16:creationId xmlns:a16="http://schemas.microsoft.com/office/drawing/2014/main" id="{424CD779-EE9A-214D-9488-767327E373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3" y="0"/>
              <a:ext cx="1130726" cy="565576"/>
            </a:xfrm>
            <a:custGeom>
              <a:avLst/>
              <a:gdLst>
                <a:gd name="connsiteX0" fmla="*/ 21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1"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 name="Freeform 76">
              <a:extLst>
                <a:ext uri="{FF2B5EF4-FFF2-40B4-BE49-F238E27FC236}">
                  <a16:creationId xmlns:a16="http://schemas.microsoft.com/office/drawing/2014/main" id="{630D08C6-9EFB-8540-875F-2A55DED2AA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4" y="6295069"/>
              <a:ext cx="539146" cy="562931"/>
            </a:xfrm>
            <a:custGeom>
              <a:avLst/>
              <a:gdLst>
                <a:gd name="connsiteX0" fmla="*/ 539146 w 539146"/>
                <a:gd name="connsiteY0" fmla="*/ 0 h 562931"/>
                <a:gd name="connsiteX1" fmla="*/ 539146 w 539146"/>
                <a:gd name="connsiteY1" fmla="*/ 562931 h 562931"/>
                <a:gd name="connsiteX2" fmla="*/ 21 w 539146"/>
                <a:gd name="connsiteY2" fmla="*/ 562931 h 562931"/>
                <a:gd name="connsiteX3" fmla="*/ 0 w 539146"/>
                <a:gd name="connsiteY3" fmla="*/ 562719 h 562931"/>
                <a:gd name="connsiteX4" fmla="*/ 451422 w 539146"/>
                <a:gd name="connsiteY4" fmla="*/ 8843 h 562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6" h="562931">
                  <a:moveTo>
                    <a:pt x="539146" y="0"/>
                  </a:moveTo>
                  <a:lnTo>
                    <a:pt x="539146" y="562931"/>
                  </a:lnTo>
                  <a:lnTo>
                    <a:pt x="21" y="562931"/>
                  </a:lnTo>
                  <a:lnTo>
                    <a:pt x="0" y="562719"/>
                  </a:lnTo>
                  <a:cubicBezTo>
                    <a:pt x="0" y="289508"/>
                    <a:pt x="193796" y="61561"/>
                    <a:pt x="451422"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9" name="Freeform 77">
              <a:extLst>
                <a:ext uri="{FF2B5EF4-FFF2-40B4-BE49-F238E27FC236}">
                  <a16:creationId xmlns:a16="http://schemas.microsoft.com/office/drawing/2014/main" id="{D7E8DA86-1294-4641-9C52-6E15315064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4923555"/>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Freeform 78">
              <a:extLst>
                <a:ext uri="{FF2B5EF4-FFF2-40B4-BE49-F238E27FC236}">
                  <a16:creationId xmlns:a16="http://schemas.microsoft.com/office/drawing/2014/main" id="{011063C9-2A43-3348-A018-F27FACAA77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3552039"/>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79">
              <a:extLst>
                <a:ext uri="{FF2B5EF4-FFF2-40B4-BE49-F238E27FC236}">
                  <a16:creationId xmlns:a16="http://schemas.microsoft.com/office/drawing/2014/main" id="{EE85C7DE-D965-244F-BD95-3A05FF4AAC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2180524"/>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9"/>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2" name="Freeform 80">
              <a:extLst>
                <a:ext uri="{FF2B5EF4-FFF2-40B4-BE49-F238E27FC236}">
                  <a16:creationId xmlns:a16="http://schemas.microsoft.com/office/drawing/2014/main" id="{315A1389-149A-3342-A863-637D42FDB2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809010"/>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81">
              <a:extLst>
                <a:ext uri="{FF2B5EF4-FFF2-40B4-BE49-F238E27FC236}">
                  <a16:creationId xmlns:a16="http://schemas.microsoft.com/office/drawing/2014/main" id="{B149CC6F-B6C6-BE46-B451-1BF7D47A89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1"/>
              <a:ext cx="539147" cy="562933"/>
            </a:xfrm>
            <a:custGeom>
              <a:avLst/>
              <a:gdLst>
                <a:gd name="connsiteX0" fmla="*/ 22 w 539147"/>
                <a:gd name="connsiteY0" fmla="*/ 0 h 562933"/>
                <a:gd name="connsiteX1" fmla="*/ 539147 w 539147"/>
                <a:gd name="connsiteY1" fmla="*/ 0 h 562933"/>
                <a:gd name="connsiteX2" fmla="*/ 539147 w 539147"/>
                <a:gd name="connsiteY2" fmla="*/ 562933 h 562933"/>
                <a:gd name="connsiteX3" fmla="*/ 451423 w 539147"/>
                <a:gd name="connsiteY3" fmla="*/ 554090 h 562933"/>
                <a:gd name="connsiteX4" fmla="*/ 0 w 539147"/>
                <a:gd name="connsiteY4" fmla="*/ 214 h 5629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562933">
                  <a:moveTo>
                    <a:pt x="22" y="0"/>
                  </a:moveTo>
                  <a:lnTo>
                    <a:pt x="539147" y="0"/>
                  </a:lnTo>
                  <a:lnTo>
                    <a:pt x="539147" y="562933"/>
                  </a:lnTo>
                  <a:lnTo>
                    <a:pt x="451423" y="554090"/>
                  </a:lnTo>
                  <a:cubicBezTo>
                    <a:pt x="193797" y="501372"/>
                    <a:pt x="0" y="27342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cxnSp>
        <p:nvCxnSpPr>
          <p:cNvPr id="35" name="Straight Connector 34">
            <a:extLst>
              <a:ext uri="{FF2B5EF4-FFF2-40B4-BE49-F238E27FC236}">
                <a16:creationId xmlns:a16="http://schemas.microsoft.com/office/drawing/2014/main" id="{D33A3282-0389-C547-8CA6-7F3E7F27B3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5066001"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useBgFill="1">
        <p:nvSpPr>
          <p:cNvPr id="37" name="Rectangle 36">
            <a:extLst>
              <a:ext uri="{FF2B5EF4-FFF2-40B4-BE49-F238E27FC236}">
                <a16:creationId xmlns:a16="http://schemas.microsoft.com/office/drawing/2014/main" id="{4EFE82FE-7465-AE46-88DF-34D347E83B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9" name="Group 38">
            <a:extLst>
              <a:ext uri="{FF2B5EF4-FFF2-40B4-BE49-F238E27FC236}">
                <a16:creationId xmlns:a16="http://schemas.microsoft.com/office/drawing/2014/main" id="{26C321DA-1EDE-3E4B-8B73-6477B2C6D04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90315" y="0"/>
            <a:ext cx="1901686" cy="6858000"/>
            <a:chOff x="10290315" y="0"/>
            <a:chExt cx="1901686" cy="6858000"/>
          </a:xfrm>
        </p:grpSpPr>
        <p:sp>
          <p:nvSpPr>
            <p:cNvPr id="40" name="Oval 39">
              <a:extLst>
                <a:ext uri="{FF2B5EF4-FFF2-40B4-BE49-F238E27FC236}">
                  <a16:creationId xmlns:a16="http://schemas.microsoft.com/office/drawing/2014/main" id="{DC13524B-3A91-1E40-840D-09EDE65E05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0315" y="3549390"/>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reeform 85">
              <a:extLst>
                <a:ext uri="{FF2B5EF4-FFF2-40B4-BE49-F238E27FC236}">
                  <a16:creationId xmlns:a16="http://schemas.microsoft.com/office/drawing/2014/main" id="{E03B804C-EF61-0141-A6AB-D81EDA5AC3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2" name="Freeform 86">
              <a:extLst>
                <a:ext uri="{FF2B5EF4-FFF2-40B4-BE49-F238E27FC236}">
                  <a16:creationId xmlns:a16="http://schemas.microsoft.com/office/drawing/2014/main" id="{CAB80ED1-EE7D-3843-9750-C6C8C5F8EC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3" name="Freeform 87">
              <a:extLst>
                <a:ext uri="{FF2B5EF4-FFF2-40B4-BE49-F238E27FC236}">
                  <a16:creationId xmlns:a16="http://schemas.microsoft.com/office/drawing/2014/main" id="{8BCD1EDB-B320-594D-86D1-7A73424B23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4" name="Freeform 88">
              <a:extLst>
                <a:ext uri="{FF2B5EF4-FFF2-40B4-BE49-F238E27FC236}">
                  <a16:creationId xmlns:a16="http://schemas.microsoft.com/office/drawing/2014/main" id="{A6B97414-A09F-8647-823F-295A0FEF5D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5" name="Freeform 89">
              <a:extLst>
                <a:ext uri="{FF2B5EF4-FFF2-40B4-BE49-F238E27FC236}">
                  <a16:creationId xmlns:a16="http://schemas.microsoft.com/office/drawing/2014/main" id="{BA92AD33-EF27-124E-AF6E-9BA5401EC2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6" name="Freeform 98">
              <a:extLst>
                <a:ext uri="{FF2B5EF4-FFF2-40B4-BE49-F238E27FC236}">
                  <a16:creationId xmlns:a16="http://schemas.microsoft.com/office/drawing/2014/main" id="{24B8C792-BD2C-6D48-93EE-D615EF38F2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B4BA0D57-4000-0D26-EAB2-5276464CAF47}"/>
              </a:ext>
            </a:extLst>
          </p:cNvPr>
          <p:cNvSpPr>
            <a:spLocks noGrp="1"/>
          </p:cNvSpPr>
          <p:nvPr>
            <p:ph type="title"/>
          </p:nvPr>
        </p:nvSpPr>
        <p:spPr>
          <a:xfrm>
            <a:off x="7486648" y="768334"/>
            <a:ext cx="4025901" cy="2866405"/>
          </a:xfrm>
        </p:spPr>
        <p:txBody>
          <a:bodyPr vert="horz" lIns="91440" tIns="45720" rIns="91440" bIns="45720" rtlCol="0" anchor="t">
            <a:normAutofit/>
          </a:bodyPr>
          <a:lstStyle/>
          <a:p>
            <a:pPr algn="ctr"/>
            <a:r>
              <a:rPr lang="en-US" sz="5400" dirty="0"/>
              <a:t>Top 3</a:t>
            </a:r>
            <a:br>
              <a:rPr lang="en-US" sz="5400" dirty="0"/>
            </a:br>
            <a:r>
              <a:rPr lang="en-US" sz="5400" dirty="0"/>
              <a:t>Apps</a:t>
            </a:r>
          </a:p>
        </p:txBody>
      </p:sp>
      <p:cxnSp>
        <p:nvCxnSpPr>
          <p:cNvPr id="48" name="Straight Connector 47">
            <a:extLst>
              <a:ext uri="{FF2B5EF4-FFF2-40B4-BE49-F238E27FC236}">
                <a16:creationId xmlns:a16="http://schemas.microsoft.com/office/drawing/2014/main" id="{EEA70831-9A8D-3B4D-8EA5-EE32F93E94E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486649" y="6087110"/>
            <a:ext cx="4134537"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 name="Content Placeholder 5">
            <a:extLst>
              <a:ext uri="{FF2B5EF4-FFF2-40B4-BE49-F238E27FC236}">
                <a16:creationId xmlns:a16="http://schemas.microsoft.com/office/drawing/2014/main" id="{19F9CAE0-9BD8-1242-4B3B-08529CE8B00A}"/>
              </a:ext>
            </a:extLst>
          </p:cNvPr>
          <p:cNvSpPr>
            <a:spLocks noGrp="1"/>
          </p:cNvSpPr>
          <p:nvPr>
            <p:ph idx="1"/>
          </p:nvPr>
        </p:nvSpPr>
        <p:spPr>
          <a:xfrm>
            <a:off x="565150" y="1536194"/>
            <a:ext cx="7335835" cy="4225034"/>
          </a:xfrm>
        </p:spPr>
        <p:txBody>
          <a:bodyPr>
            <a:normAutofit fontScale="92500" lnSpcReduction="20000"/>
          </a:bodyPr>
          <a:lstStyle/>
          <a:p>
            <a:r>
              <a:rPr lang="en-US" b="1" dirty="0"/>
              <a:t>Recipe Finder App</a:t>
            </a:r>
            <a:r>
              <a:rPr lang="en-US" dirty="0"/>
              <a:t>: The recipe finder app would suggest recipes after the user provides their available ingredients. Recipes would be fetched from a public API like </a:t>
            </a:r>
            <a:r>
              <a:rPr lang="en-US" dirty="0" err="1"/>
              <a:t>Spoonacular</a:t>
            </a:r>
            <a:r>
              <a:rPr lang="en-US" dirty="0"/>
              <a:t>. The app could also allow the user to save their favorite recipes.</a:t>
            </a:r>
          </a:p>
          <a:p>
            <a:r>
              <a:rPr lang="en-US" b="1" dirty="0"/>
              <a:t>Trivia Game</a:t>
            </a:r>
            <a:r>
              <a:rPr lang="en-US" dirty="0"/>
              <a:t>: The app fetches trivia questions and displays them in a quiz format using </a:t>
            </a:r>
            <a:r>
              <a:rPr lang="en-US" dirty="0" err="1"/>
              <a:t>RecyclerView</a:t>
            </a:r>
            <a:r>
              <a:rPr lang="en-US" dirty="0"/>
              <a:t>. We would provide multiple-choice answers and show results at the end of the quiz. We could add difficulty levels or themes like science, history, etc.</a:t>
            </a:r>
          </a:p>
          <a:p>
            <a:r>
              <a:rPr lang="en-US" b="1" dirty="0"/>
              <a:t>Pet Care Tracker</a:t>
            </a:r>
            <a:r>
              <a:rPr lang="en-US" dirty="0"/>
              <a:t>: The pet care app would create profiles for your pets to keep vital and dietary information, track vet appointments, upcoming vaccinations, weight tracking, etc.</a:t>
            </a:r>
          </a:p>
        </p:txBody>
      </p:sp>
    </p:spTree>
    <p:extLst>
      <p:ext uri="{BB962C8B-B14F-4D97-AF65-F5344CB8AC3E}">
        <p14:creationId xmlns:p14="http://schemas.microsoft.com/office/powerpoint/2010/main" val="4482727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EFE82FE-7465-AE46-88DF-34D347E83B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28AD54C-99A3-9B7B-DBDF-19C95BEB329A}"/>
              </a:ext>
            </a:extLst>
          </p:cNvPr>
          <p:cNvSpPr>
            <a:spLocks noGrp="1"/>
          </p:cNvSpPr>
          <p:nvPr>
            <p:ph type="title"/>
          </p:nvPr>
        </p:nvSpPr>
        <p:spPr>
          <a:xfrm>
            <a:off x="565150" y="770890"/>
            <a:ext cx="9198761" cy="1268984"/>
          </a:xfrm>
        </p:spPr>
        <p:txBody>
          <a:bodyPr>
            <a:normAutofit fontScale="90000"/>
          </a:bodyPr>
          <a:lstStyle/>
          <a:p>
            <a:r>
              <a:rPr lang="en-US" dirty="0"/>
              <a:t>Chosen Application – Recipe Finder App</a:t>
            </a:r>
          </a:p>
        </p:txBody>
      </p:sp>
      <p:sp>
        <p:nvSpPr>
          <p:cNvPr id="3" name="Content Placeholder 2">
            <a:extLst>
              <a:ext uri="{FF2B5EF4-FFF2-40B4-BE49-F238E27FC236}">
                <a16:creationId xmlns:a16="http://schemas.microsoft.com/office/drawing/2014/main" id="{7E9B27B7-4AB8-ED4E-F97E-1473F1711C38}"/>
              </a:ext>
            </a:extLst>
          </p:cNvPr>
          <p:cNvSpPr>
            <a:spLocks noGrp="1"/>
          </p:cNvSpPr>
          <p:nvPr>
            <p:ph idx="1"/>
          </p:nvPr>
        </p:nvSpPr>
        <p:spPr>
          <a:xfrm>
            <a:off x="565150" y="2160015"/>
            <a:ext cx="9725165" cy="3728715"/>
          </a:xfrm>
        </p:spPr>
        <p:txBody>
          <a:bodyPr>
            <a:noAutofit/>
          </a:bodyPr>
          <a:lstStyle/>
          <a:p>
            <a:r>
              <a:rPr lang="en-US" sz="1400" b="1" dirty="0"/>
              <a:t>Description: The recipe finder app would suggest recipes after the user provides their available ingredients.</a:t>
            </a:r>
          </a:p>
          <a:p>
            <a:r>
              <a:rPr lang="en-US" sz="1400" b="1" dirty="0"/>
              <a:t>Mobile: Allows a more automatic and real-time response to the user's ingredient list. Especially if the user  needs something quick to decide if they are going to make a provided meal or ingredients, run to the store.</a:t>
            </a:r>
          </a:p>
          <a:p>
            <a:r>
              <a:rPr lang="en-US" sz="1400" b="1" dirty="0"/>
              <a:t>Story: Gives users a broader knowledge of recipes, lessens food waste, and encourages users to use what they have before it goes bad.</a:t>
            </a:r>
          </a:p>
          <a:p>
            <a:r>
              <a:rPr lang="en-US" sz="1400" b="1" dirty="0"/>
              <a:t>Market: Anyone who cooks and anyone who doesn’t. The app encourages both groups of users to broaden their knowledge and skills in the kitchen. Anyone who wants a home-cooked meal every now and then.</a:t>
            </a:r>
          </a:p>
          <a:p>
            <a:r>
              <a:rPr lang="en-US" sz="1400" b="1" dirty="0"/>
              <a:t>Habit: This could be used every day and for any meal like breakfast, lunch, or dinner. Users can explore many recipes to create and since the recipes are based on their own ingredients, they can use it at any time with whatever they have.</a:t>
            </a:r>
          </a:p>
          <a:p>
            <a:r>
              <a:rPr lang="en-US" sz="1400" b="1" dirty="0"/>
              <a:t>Scope: Initially the app would take ingredients as input and then deliver to the user the appropriate recipes. It could also allow the user to save their favorite recipes. In the future it could also allow users to leave reviews of the recipes, letting them leave comments. It could hold a separate page where users share how they might have tweaked the recipe to make it their own</a:t>
            </a:r>
          </a:p>
        </p:txBody>
      </p:sp>
      <p:cxnSp>
        <p:nvCxnSpPr>
          <p:cNvPr id="10" name="Straight Connector 9">
            <a:extLst>
              <a:ext uri="{FF2B5EF4-FFF2-40B4-BE49-F238E27FC236}">
                <a16:creationId xmlns:a16="http://schemas.microsoft.com/office/drawing/2014/main" id="{BA7C2670-8081-9C42-82A1-23BBFAEAAA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9198761"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12" name="Group 11">
            <a:extLst>
              <a:ext uri="{FF2B5EF4-FFF2-40B4-BE49-F238E27FC236}">
                <a16:creationId xmlns:a16="http://schemas.microsoft.com/office/drawing/2014/main" id="{75BEF7CB-BB00-3345-8542-8F0FAFE1C48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90315" y="0"/>
            <a:ext cx="1901686" cy="6858000"/>
            <a:chOff x="10290315" y="0"/>
            <a:chExt cx="1901686" cy="6858000"/>
          </a:xfrm>
        </p:grpSpPr>
        <p:sp>
          <p:nvSpPr>
            <p:cNvPr id="13" name="Oval 12">
              <a:extLst>
                <a:ext uri="{FF2B5EF4-FFF2-40B4-BE49-F238E27FC236}">
                  <a16:creationId xmlns:a16="http://schemas.microsoft.com/office/drawing/2014/main" id="{4E633967-4EB4-9A43-9984-7E0C7DCE8F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0315"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24">
              <a:extLst>
                <a:ext uri="{FF2B5EF4-FFF2-40B4-BE49-F238E27FC236}">
                  <a16:creationId xmlns:a16="http://schemas.microsoft.com/office/drawing/2014/main" id="{80BB32CE-B79D-9449-AEBB-EC9F56A9A8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0315"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25">
              <a:extLst>
                <a:ext uri="{FF2B5EF4-FFF2-40B4-BE49-F238E27FC236}">
                  <a16:creationId xmlns:a16="http://schemas.microsoft.com/office/drawing/2014/main" id="{AFE8EC8C-9217-6E47-ACFA-7B2148F1BF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6295093"/>
              <a:ext cx="538821" cy="562907"/>
            </a:xfrm>
            <a:custGeom>
              <a:avLst/>
              <a:gdLst>
                <a:gd name="connsiteX0" fmla="*/ 538821 w 538821"/>
                <a:gd name="connsiteY0" fmla="*/ 0 h 562907"/>
                <a:gd name="connsiteX1" fmla="*/ 538821 w 538821"/>
                <a:gd name="connsiteY1" fmla="*/ 562907 h 562907"/>
                <a:gd name="connsiteX2" fmla="*/ 22 w 538821"/>
                <a:gd name="connsiteY2" fmla="*/ 562907 h 562907"/>
                <a:gd name="connsiteX3" fmla="*/ 0 w 538821"/>
                <a:gd name="connsiteY3" fmla="*/ 562686 h 562907"/>
                <a:gd name="connsiteX4" fmla="*/ 451422 w 538821"/>
                <a:gd name="connsiteY4" fmla="*/ 8810 h 56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907">
                  <a:moveTo>
                    <a:pt x="538821" y="0"/>
                  </a:moveTo>
                  <a:lnTo>
                    <a:pt x="538821" y="562907"/>
                  </a:lnTo>
                  <a:lnTo>
                    <a:pt x="22" y="562907"/>
                  </a:lnTo>
                  <a:lnTo>
                    <a:pt x="0" y="562686"/>
                  </a:ln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26">
              <a:extLst>
                <a:ext uri="{FF2B5EF4-FFF2-40B4-BE49-F238E27FC236}">
                  <a16:creationId xmlns:a16="http://schemas.microsoft.com/office/drawing/2014/main" id="{8BEA612E-5CC4-DA4D-8A68-0598644399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3552066"/>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27">
              <a:extLst>
                <a:ext uri="{FF2B5EF4-FFF2-40B4-BE49-F238E27FC236}">
                  <a16:creationId xmlns:a16="http://schemas.microsoft.com/office/drawing/2014/main" id="{59DC8CDB-7B92-E848-AA26-43105184E7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2180552"/>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28">
              <a:extLst>
                <a:ext uri="{FF2B5EF4-FFF2-40B4-BE49-F238E27FC236}">
                  <a16:creationId xmlns:a16="http://schemas.microsoft.com/office/drawing/2014/main" id="{876EC8B8-C9EB-A84A-858B-ADF81A5B76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809039"/>
              <a:ext cx="538821" cy="1125373"/>
            </a:xfrm>
            <a:custGeom>
              <a:avLst/>
              <a:gdLst>
                <a:gd name="connsiteX0" fmla="*/ 538821 w 538821"/>
                <a:gd name="connsiteY0" fmla="*/ 0 h 1125373"/>
                <a:gd name="connsiteX1" fmla="*/ 538821 w 538821"/>
                <a:gd name="connsiteY1" fmla="*/ 1125373 h 1125373"/>
                <a:gd name="connsiteX2" fmla="*/ 451422 w 538821"/>
                <a:gd name="connsiteY2" fmla="*/ 1116562 h 1125373"/>
                <a:gd name="connsiteX3" fmla="*/ 0 w 538821"/>
                <a:gd name="connsiteY3" fmla="*/ 562686 h 1125373"/>
                <a:gd name="connsiteX4" fmla="*/ 451422 w 538821"/>
                <a:gd name="connsiteY4" fmla="*/ 8810 h 1125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1125373">
                  <a:moveTo>
                    <a:pt x="538821" y="0"/>
                  </a:moveTo>
                  <a:lnTo>
                    <a:pt x="538821" y="1125373"/>
                  </a:lnTo>
                  <a:lnTo>
                    <a:pt x="451422" y="1116562"/>
                  </a:lnTo>
                  <a:cubicBezTo>
                    <a:pt x="193796" y="1063844"/>
                    <a:pt x="0" y="835897"/>
                    <a:pt x="0" y="562686"/>
                  </a:cubicBezTo>
                  <a:cubicBezTo>
                    <a:pt x="0" y="289475"/>
                    <a:pt x="193796" y="61528"/>
                    <a:pt x="451422" y="881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29">
              <a:extLst>
                <a:ext uri="{FF2B5EF4-FFF2-40B4-BE49-F238E27FC236}">
                  <a16:creationId xmlns:a16="http://schemas.microsoft.com/office/drawing/2014/main" id="{078C5DEE-08C1-D546-BF9B-933B8419E8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3180" y="0"/>
              <a:ext cx="538821" cy="562898"/>
            </a:xfrm>
            <a:custGeom>
              <a:avLst/>
              <a:gdLst>
                <a:gd name="connsiteX0" fmla="*/ 21 w 538821"/>
                <a:gd name="connsiteY0" fmla="*/ 0 h 562898"/>
                <a:gd name="connsiteX1" fmla="*/ 538821 w 538821"/>
                <a:gd name="connsiteY1" fmla="*/ 0 h 562898"/>
                <a:gd name="connsiteX2" fmla="*/ 538821 w 538821"/>
                <a:gd name="connsiteY2" fmla="*/ 562898 h 562898"/>
                <a:gd name="connsiteX3" fmla="*/ 451422 w 538821"/>
                <a:gd name="connsiteY3" fmla="*/ 554087 h 562898"/>
                <a:gd name="connsiteX4" fmla="*/ 0 w 538821"/>
                <a:gd name="connsiteY4" fmla="*/ 211 h 562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8821" h="562898">
                  <a:moveTo>
                    <a:pt x="21" y="0"/>
                  </a:moveTo>
                  <a:lnTo>
                    <a:pt x="538821" y="0"/>
                  </a:lnTo>
                  <a:lnTo>
                    <a:pt x="538821" y="562898"/>
                  </a:lnTo>
                  <a:lnTo>
                    <a:pt x="451422" y="554087"/>
                  </a:lnTo>
                  <a:cubicBezTo>
                    <a:pt x="193796" y="501369"/>
                    <a:pt x="0" y="27342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13359924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EB46B8FB-F6A2-5F47-A6CD-A7E17E69270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01388" y="0"/>
            <a:ext cx="5990612" cy="6858001"/>
            <a:chOff x="6201388" y="0"/>
            <a:chExt cx="5990612" cy="6858001"/>
          </a:xfrm>
        </p:grpSpPr>
        <p:sp>
          <p:nvSpPr>
            <p:cNvPr id="9" name="Oval 8">
              <a:extLst>
                <a:ext uri="{FF2B5EF4-FFF2-40B4-BE49-F238E27FC236}">
                  <a16:creationId xmlns:a16="http://schemas.microsoft.com/office/drawing/2014/main" id="{419BDE93-3EC2-4E4D-BC0B-417378F49E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1388"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6">
              <a:extLst>
                <a:ext uri="{FF2B5EF4-FFF2-40B4-BE49-F238E27FC236}">
                  <a16:creationId xmlns:a16="http://schemas.microsoft.com/office/drawing/2014/main" id="{FE21F82F-1EE5-8240-97F8-387DF0253F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1389"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2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4" y="565575"/>
                    <a:pt x="565362"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Freeform 48">
              <a:extLst>
                <a:ext uri="{FF2B5EF4-FFF2-40B4-BE49-F238E27FC236}">
                  <a16:creationId xmlns:a16="http://schemas.microsoft.com/office/drawing/2014/main" id="{AE1903E3-6B5F-6B4C-9A1F-62628A050A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5" y="6292426"/>
              <a:ext cx="1130723" cy="565575"/>
            </a:xfrm>
            <a:custGeom>
              <a:avLst/>
              <a:gdLst>
                <a:gd name="connsiteX0" fmla="*/ 565362 w 1130723"/>
                <a:gd name="connsiteY0" fmla="*/ 0 h 565575"/>
                <a:gd name="connsiteX1" fmla="*/ 1130723 w 1130723"/>
                <a:gd name="connsiteY1" fmla="*/ 565362 h 565575"/>
                <a:gd name="connsiteX2" fmla="*/ 1130702 w 1130723"/>
                <a:gd name="connsiteY2" fmla="*/ 565575 h 565575"/>
                <a:gd name="connsiteX3" fmla="*/ 21 w 1130723"/>
                <a:gd name="connsiteY3" fmla="*/ 565575 h 565575"/>
                <a:gd name="connsiteX4" fmla="*/ 0 w 1130723"/>
                <a:gd name="connsiteY4" fmla="*/ 565362 h 565575"/>
                <a:gd name="connsiteX5" fmla="*/ 565362 w 1130723"/>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3" h="565575">
                  <a:moveTo>
                    <a:pt x="565362" y="0"/>
                  </a:moveTo>
                  <a:cubicBezTo>
                    <a:pt x="877602" y="0"/>
                    <a:pt x="1130723" y="253121"/>
                    <a:pt x="1130723" y="565362"/>
                  </a:cubicBezTo>
                  <a:lnTo>
                    <a:pt x="1130702" y="565575"/>
                  </a:lnTo>
                  <a:lnTo>
                    <a:pt x="21" y="565575"/>
                  </a:lnTo>
                  <a:lnTo>
                    <a:pt x="0" y="565362"/>
                  </a:lnTo>
                  <a:cubicBezTo>
                    <a:pt x="0" y="253121"/>
                    <a:pt x="253120"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Oval 11">
              <a:extLst>
                <a:ext uri="{FF2B5EF4-FFF2-40B4-BE49-F238E27FC236}">
                  <a16:creationId xmlns:a16="http://schemas.microsoft.com/office/drawing/2014/main" id="{F7C55863-3B37-0743-B001-1A970033FB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3"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932B4C24-3A58-924C-B79A-D961EF7C2C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3" y="217788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21EF52E0-D2CF-544F-93A6-4D7B45A048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3" y="80636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63">
              <a:extLst>
                <a:ext uri="{FF2B5EF4-FFF2-40B4-BE49-F238E27FC236}">
                  <a16:creationId xmlns:a16="http://schemas.microsoft.com/office/drawing/2014/main" id="{6966CFE5-1C8C-2E4F-9B2D-A8438F5A53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4"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3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3" y="565575"/>
                    <a:pt x="565363"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64">
              <a:extLst>
                <a:ext uri="{FF2B5EF4-FFF2-40B4-BE49-F238E27FC236}">
                  <a16:creationId xmlns:a16="http://schemas.microsoft.com/office/drawing/2014/main" id="{9FD29EF3-A5B2-554A-A307-6BE1BCE8AF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2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2" y="565575"/>
                  </a:lnTo>
                  <a:lnTo>
                    <a:pt x="0" y="565362"/>
                  </a:lnTo>
                  <a:cubicBezTo>
                    <a:pt x="0" y="253121"/>
                    <a:pt x="253121" y="0"/>
                    <a:pt x="56536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Oval 16">
              <a:extLst>
                <a:ext uri="{FF2B5EF4-FFF2-40B4-BE49-F238E27FC236}">
                  <a16:creationId xmlns:a16="http://schemas.microsoft.com/office/drawing/2014/main" id="{AC1ECAD8-0CF2-934D-AA1E-C108208CDE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492091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DB14DED1-3A58-8C4D-902E-2A9F34043F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354939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65D65157-5719-0341-A807-A8956595FB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217788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A7F23F74-B777-2A4C-8EF9-E798880D59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70">
              <a:extLst>
                <a:ext uri="{FF2B5EF4-FFF2-40B4-BE49-F238E27FC236}">
                  <a16:creationId xmlns:a16="http://schemas.microsoft.com/office/drawing/2014/main" id="{E3B9A050-0AE1-1D4B-A2AC-6EEF64B106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7" y="0"/>
              <a:ext cx="1130726" cy="565576"/>
            </a:xfrm>
            <a:custGeom>
              <a:avLst/>
              <a:gdLst>
                <a:gd name="connsiteX0" fmla="*/ 22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2"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71">
              <a:extLst>
                <a:ext uri="{FF2B5EF4-FFF2-40B4-BE49-F238E27FC236}">
                  <a16:creationId xmlns:a16="http://schemas.microsoft.com/office/drawing/2014/main" id="{C424FE38-F803-8D47-BF56-1B18EC2B1F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4"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1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1" y="565575"/>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Oval 22">
              <a:extLst>
                <a:ext uri="{FF2B5EF4-FFF2-40B4-BE49-F238E27FC236}">
                  <a16:creationId xmlns:a16="http://schemas.microsoft.com/office/drawing/2014/main" id="{E37187F2-9212-0641-97D0-1ACD50B748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4" y="492091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C760C651-2AC4-564E-BEAA-AB7FAFE7F7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4"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58B0A1B8-5BA3-3548-9511-B4904D0526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4"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75">
              <a:extLst>
                <a:ext uri="{FF2B5EF4-FFF2-40B4-BE49-F238E27FC236}">
                  <a16:creationId xmlns:a16="http://schemas.microsoft.com/office/drawing/2014/main" id="{424CD779-EE9A-214D-9488-767327E373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3" y="0"/>
              <a:ext cx="1130726" cy="565576"/>
            </a:xfrm>
            <a:custGeom>
              <a:avLst/>
              <a:gdLst>
                <a:gd name="connsiteX0" fmla="*/ 21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1"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7" name="Freeform 76">
              <a:extLst>
                <a:ext uri="{FF2B5EF4-FFF2-40B4-BE49-F238E27FC236}">
                  <a16:creationId xmlns:a16="http://schemas.microsoft.com/office/drawing/2014/main" id="{630D08C6-9EFB-8540-875F-2A55DED2AA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4" y="6295069"/>
              <a:ext cx="539146" cy="562931"/>
            </a:xfrm>
            <a:custGeom>
              <a:avLst/>
              <a:gdLst>
                <a:gd name="connsiteX0" fmla="*/ 539146 w 539146"/>
                <a:gd name="connsiteY0" fmla="*/ 0 h 562931"/>
                <a:gd name="connsiteX1" fmla="*/ 539146 w 539146"/>
                <a:gd name="connsiteY1" fmla="*/ 562931 h 562931"/>
                <a:gd name="connsiteX2" fmla="*/ 21 w 539146"/>
                <a:gd name="connsiteY2" fmla="*/ 562931 h 562931"/>
                <a:gd name="connsiteX3" fmla="*/ 0 w 539146"/>
                <a:gd name="connsiteY3" fmla="*/ 562719 h 562931"/>
                <a:gd name="connsiteX4" fmla="*/ 451422 w 539146"/>
                <a:gd name="connsiteY4" fmla="*/ 8843 h 562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6" h="562931">
                  <a:moveTo>
                    <a:pt x="539146" y="0"/>
                  </a:moveTo>
                  <a:lnTo>
                    <a:pt x="539146" y="562931"/>
                  </a:lnTo>
                  <a:lnTo>
                    <a:pt x="21" y="562931"/>
                  </a:lnTo>
                  <a:lnTo>
                    <a:pt x="0" y="562719"/>
                  </a:lnTo>
                  <a:cubicBezTo>
                    <a:pt x="0" y="289508"/>
                    <a:pt x="193796" y="61561"/>
                    <a:pt x="451422"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 name="Freeform 77">
              <a:extLst>
                <a:ext uri="{FF2B5EF4-FFF2-40B4-BE49-F238E27FC236}">
                  <a16:creationId xmlns:a16="http://schemas.microsoft.com/office/drawing/2014/main" id="{D7E8DA86-1294-4641-9C52-6E15315064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4923555"/>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9" name="Freeform 78">
              <a:extLst>
                <a:ext uri="{FF2B5EF4-FFF2-40B4-BE49-F238E27FC236}">
                  <a16:creationId xmlns:a16="http://schemas.microsoft.com/office/drawing/2014/main" id="{011063C9-2A43-3348-A018-F27FACAA77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3552039"/>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Freeform 79">
              <a:extLst>
                <a:ext uri="{FF2B5EF4-FFF2-40B4-BE49-F238E27FC236}">
                  <a16:creationId xmlns:a16="http://schemas.microsoft.com/office/drawing/2014/main" id="{EE85C7DE-D965-244F-BD95-3A05FF4AAC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2180524"/>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9"/>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80">
              <a:extLst>
                <a:ext uri="{FF2B5EF4-FFF2-40B4-BE49-F238E27FC236}">
                  <a16:creationId xmlns:a16="http://schemas.microsoft.com/office/drawing/2014/main" id="{315A1389-149A-3342-A863-637D42FDB2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809010"/>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2" name="Freeform 81">
              <a:extLst>
                <a:ext uri="{FF2B5EF4-FFF2-40B4-BE49-F238E27FC236}">
                  <a16:creationId xmlns:a16="http://schemas.microsoft.com/office/drawing/2014/main" id="{B149CC6F-B6C6-BE46-B451-1BF7D47A89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1"/>
              <a:ext cx="539147" cy="562933"/>
            </a:xfrm>
            <a:custGeom>
              <a:avLst/>
              <a:gdLst>
                <a:gd name="connsiteX0" fmla="*/ 22 w 539147"/>
                <a:gd name="connsiteY0" fmla="*/ 0 h 562933"/>
                <a:gd name="connsiteX1" fmla="*/ 539147 w 539147"/>
                <a:gd name="connsiteY1" fmla="*/ 0 h 562933"/>
                <a:gd name="connsiteX2" fmla="*/ 539147 w 539147"/>
                <a:gd name="connsiteY2" fmla="*/ 562933 h 562933"/>
                <a:gd name="connsiteX3" fmla="*/ 451423 w 539147"/>
                <a:gd name="connsiteY3" fmla="*/ 554090 h 562933"/>
                <a:gd name="connsiteX4" fmla="*/ 0 w 539147"/>
                <a:gd name="connsiteY4" fmla="*/ 214 h 5629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562933">
                  <a:moveTo>
                    <a:pt x="22" y="0"/>
                  </a:moveTo>
                  <a:lnTo>
                    <a:pt x="539147" y="0"/>
                  </a:lnTo>
                  <a:lnTo>
                    <a:pt x="539147" y="562933"/>
                  </a:lnTo>
                  <a:lnTo>
                    <a:pt x="451423" y="554090"/>
                  </a:lnTo>
                  <a:cubicBezTo>
                    <a:pt x="193797" y="501372"/>
                    <a:pt x="0" y="27342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cxnSp>
        <p:nvCxnSpPr>
          <p:cNvPr id="34" name="Straight Connector 33">
            <a:extLst>
              <a:ext uri="{FF2B5EF4-FFF2-40B4-BE49-F238E27FC236}">
                <a16:creationId xmlns:a16="http://schemas.microsoft.com/office/drawing/2014/main" id="{D33A3282-0389-C547-8CA6-7F3E7F27B3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5066001"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useBgFill="1">
        <p:nvSpPr>
          <p:cNvPr id="36" name="Rectangle 35">
            <a:extLst>
              <a:ext uri="{FF2B5EF4-FFF2-40B4-BE49-F238E27FC236}">
                <a16:creationId xmlns:a16="http://schemas.microsoft.com/office/drawing/2014/main" id="{4EFE82FE-7465-AE46-88DF-34D347E83B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B3A53F1-930C-A4AA-A95A-B8C683D29137}"/>
              </a:ext>
            </a:extLst>
          </p:cNvPr>
          <p:cNvSpPr>
            <a:spLocks noGrp="1"/>
          </p:cNvSpPr>
          <p:nvPr>
            <p:ph type="title"/>
          </p:nvPr>
        </p:nvSpPr>
        <p:spPr>
          <a:xfrm>
            <a:off x="565150" y="768334"/>
            <a:ext cx="7335835" cy="2866405"/>
          </a:xfrm>
        </p:spPr>
        <p:txBody>
          <a:bodyPr vert="horz" lIns="91440" tIns="45720" rIns="91440" bIns="45720" rtlCol="0" anchor="t">
            <a:normAutofit/>
          </a:bodyPr>
          <a:lstStyle/>
          <a:p>
            <a:r>
              <a:rPr lang="en-US" sz="7200" dirty="0"/>
              <a:t>Designing the Application</a:t>
            </a:r>
          </a:p>
        </p:txBody>
      </p:sp>
      <p:cxnSp>
        <p:nvCxnSpPr>
          <p:cNvPr id="38" name="Straight Connector 37">
            <a:extLst>
              <a:ext uri="{FF2B5EF4-FFF2-40B4-BE49-F238E27FC236}">
                <a16:creationId xmlns:a16="http://schemas.microsoft.com/office/drawing/2014/main" id="{2DDDFCEF-D5C9-BE40-9979-57040F021F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7335835"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nvGrpSpPr>
          <p:cNvPr id="40" name="Group 39">
            <a:extLst>
              <a:ext uri="{FF2B5EF4-FFF2-40B4-BE49-F238E27FC236}">
                <a16:creationId xmlns:a16="http://schemas.microsoft.com/office/drawing/2014/main" id="{1714268B-8C50-CA4E-9D9C-55342903429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925974" y="0"/>
            <a:ext cx="3266026" cy="6858001"/>
            <a:chOff x="8925974" y="0"/>
            <a:chExt cx="3266026" cy="6858001"/>
          </a:xfrm>
        </p:grpSpPr>
        <p:sp>
          <p:nvSpPr>
            <p:cNvPr id="41" name="Oval 40">
              <a:extLst>
                <a:ext uri="{FF2B5EF4-FFF2-40B4-BE49-F238E27FC236}">
                  <a16:creationId xmlns:a16="http://schemas.microsoft.com/office/drawing/2014/main" id="{8ABEF35D-F220-CC47-918A-86AD6DB4D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0057" y="80636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36">
              <a:extLst>
                <a:ext uri="{FF2B5EF4-FFF2-40B4-BE49-F238E27FC236}">
                  <a16:creationId xmlns:a16="http://schemas.microsoft.com/office/drawing/2014/main" id="{C00E500B-D6E7-C64D-BB6C-BCC4F8B7B8F0}"/>
                </a:ext>
                <a:ext uri="{C183D7F6-B498-43B3-948B-1728B52AA6E4}">
                  <adec:decorative xmlns:adec="http://schemas.microsoft.com/office/drawing/2017/decorative" val="1"/>
                </a:ext>
              </a:extLst>
            </p:cNvPr>
            <p:cNvSpPr/>
            <p:nvPr userDrawn="1">
              <p:extLst>
                <p:ext uri="{386F3935-93C4-4BCD-93E2-E3B085C9AB24}">
                  <p16:designElem xmlns:p16="http://schemas.microsoft.com/office/powerpoint/2015/main" val="1"/>
                </p:ext>
              </p:extLst>
            </p:nvPr>
          </p:nvSpPr>
          <p:spPr>
            <a:xfrm>
              <a:off x="11652922" y="6295076"/>
              <a:ext cx="539078" cy="562924"/>
            </a:xfrm>
            <a:custGeom>
              <a:avLst/>
              <a:gdLst>
                <a:gd name="connsiteX0" fmla="*/ 539078 w 539078"/>
                <a:gd name="connsiteY0" fmla="*/ 0 h 562924"/>
                <a:gd name="connsiteX1" fmla="*/ 539078 w 539078"/>
                <a:gd name="connsiteY1" fmla="*/ 562924 h 562924"/>
                <a:gd name="connsiteX2" fmla="*/ 22 w 539078"/>
                <a:gd name="connsiteY2" fmla="*/ 562924 h 562924"/>
                <a:gd name="connsiteX3" fmla="*/ 0 w 539078"/>
                <a:gd name="connsiteY3" fmla="*/ 562712 h 562924"/>
                <a:gd name="connsiteX4" fmla="*/ 451422 w 539078"/>
                <a:gd name="connsiteY4" fmla="*/ 8836 h 5629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078" h="562924">
                  <a:moveTo>
                    <a:pt x="539078" y="0"/>
                  </a:moveTo>
                  <a:lnTo>
                    <a:pt x="539078" y="562924"/>
                  </a:lnTo>
                  <a:lnTo>
                    <a:pt x="22" y="562924"/>
                  </a:lnTo>
                  <a:lnTo>
                    <a:pt x="0" y="562712"/>
                  </a:lnTo>
                  <a:cubicBezTo>
                    <a:pt x="0" y="289501"/>
                    <a:pt x="193796" y="61554"/>
                    <a:pt x="451422" y="8836"/>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3" name="Freeform 37">
              <a:extLst>
                <a:ext uri="{FF2B5EF4-FFF2-40B4-BE49-F238E27FC236}">
                  <a16:creationId xmlns:a16="http://schemas.microsoft.com/office/drawing/2014/main" id="{E738F114-63E2-2F46-879C-39082E11D3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922" y="3552046"/>
              <a:ext cx="539078" cy="1125424"/>
            </a:xfrm>
            <a:custGeom>
              <a:avLst/>
              <a:gdLst>
                <a:gd name="connsiteX0" fmla="*/ 539078 w 539078"/>
                <a:gd name="connsiteY0" fmla="*/ 0 h 1125424"/>
                <a:gd name="connsiteX1" fmla="*/ 539078 w 539078"/>
                <a:gd name="connsiteY1" fmla="*/ 1125424 h 1125424"/>
                <a:gd name="connsiteX2" fmla="*/ 451423 w 539078"/>
                <a:gd name="connsiteY2" fmla="*/ 1116588 h 1125424"/>
                <a:gd name="connsiteX3" fmla="*/ 0 w 539078"/>
                <a:gd name="connsiteY3" fmla="*/ 562712 h 1125424"/>
                <a:gd name="connsiteX4" fmla="*/ 451423 w 539078"/>
                <a:gd name="connsiteY4" fmla="*/ 8836 h 11254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078" h="1125424">
                  <a:moveTo>
                    <a:pt x="539078" y="0"/>
                  </a:moveTo>
                  <a:lnTo>
                    <a:pt x="539078" y="1125424"/>
                  </a:lnTo>
                  <a:lnTo>
                    <a:pt x="451423" y="1116588"/>
                  </a:lnTo>
                  <a:cubicBezTo>
                    <a:pt x="193797" y="1063870"/>
                    <a:pt x="0" y="835923"/>
                    <a:pt x="0" y="562712"/>
                  </a:cubicBezTo>
                  <a:cubicBezTo>
                    <a:pt x="0" y="289501"/>
                    <a:pt x="193797" y="61554"/>
                    <a:pt x="451423" y="8836"/>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4" name="Freeform 38">
              <a:extLst>
                <a:ext uri="{FF2B5EF4-FFF2-40B4-BE49-F238E27FC236}">
                  <a16:creationId xmlns:a16="http://schemas.microsoft.com/office/drawing/2014/main" id="{02D7001E-46DE-6140-8803-620C53392C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922" y="2180532"/>
              <a:ext cx="539078" cy="1125425"/>
            </a:xfrm>
            <a:custGeom>
              <a:avLst/>
              <a:gdLst>
                <a:gd name="connsiteX0" fmla="*/ 539078 w 539078"/>
                <a:gd name="connsiteY0" fmla="*/ 0 h 1125425"/>
                <a:gd name="connsiteX1" fmla="*/ 539078 w 539078"/>
                <a:gd name="connsiteY1" fmla="*/ 1125425 h 1125425"/>
                <a:gd name="connsiteX2" fmla="*/ 451423 w 539078"/>
                <a:gd name="connsiteY2" fmla="*/ 1116588 h 1125425"/>
                <a:gd name="connsiteX3" fmla="*/ 0 w 539078"/>
                <a:gd name="connsiteY3" fmla="*/ 562712 h 1125425"/>
                <a:gd name="connsiteX4" fmla="*/ 451423 w 539078"/>
                <a:gd name="connsiteY4" fmla="*/ 8836 h 11254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078" h="1125425">
                  <a:moveTo>
                    <a:pt x="539078" y="0"/>
                  </a:moveTo>
                  <a:lnTo>
                    <a:pt x="539078" y="1125425"/>
                  </a:lnTo>
                  <a:lnTo>
                    <a:pt x="451423" y="1116588"/>
                  </a:lnTo>
                  <a:cubicBezTo>
                    <a:pt x="193797" y="1063870"/>
                    <a:pt x="0" y="835923"/>
                    <a:pt x="0" y="562712"/>
                  </a:cubicBezTo>
                  <a:cubicBezTo>
                    <a:pt x="0" y="289502"/>
                    <a:pt x="193797" y="61554"/>
                    <a:pt x="451423" y="8836"/>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5" name="Freeform 39">
              <a:extLst>
                <a:ext uri="{FF2B5EF4-FFF2-40B4-BE49-F238E27FC236}">
                  <a16:creationId xmlns:a16="http://schemas.microsoft.com/office/drawing/2014/main" id="{BD55182B-F5B7-BC4D-9649-D3A17486E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922" y="0"/>
              <a:ext cx="539078" cy="562926"/>
            </a:xfrm>
            <a:custGeom>
              <a:avLst/>
              <a:gdLst>
                <a:gd name="connsiteX0" fmla="*/ 22 w 539078"/>
                <a:gd name="connsiteY0" fmla="*/ 0 h 562926"/>
                <a:gd name="connsiteX1" fmla="*/ 539078 w 539078"/>
                <a:gd name="connsiteY1" fmla="*/ 0 h 562926"/>
                <a:gd name="connsiteX2" fmla="*/ 539078 w 539078"/>
                <a:gd name="connsiteY2" fmla="*/ 562926 h 562926"/>
                <a:gd name="connsiteX3" fmla="*/ 451423 w 539078"/>
                <a:gd name="connsiteY3" fmla="*/ 554090 h 562926"/>
                <a:gd name="connsiteX4" fmla="*/ 0 w 539078"/>
                <a:gd name="connsiteY4" fmla="*/ 214 h 5629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078" h="562926">
                  <a:moveTo>
                    <a:pt x="22" y="0"/>
                  </a:moveTo>
                  <a:lnTo>
                    <a:pt x="539078" y="0"/>
                  </a:lnTo>
                  <a:lnTo>
                    <a:pt x="539078" y="562926"/>
                  </a:lnTo>
                  <a:lnTo>
                    <a:pt x="451423" y="554090"/>
                  </a:lnTo>
                  <a:cubicBezTo>
                    <a:pt x="193797" y="501372"/>
                    <a:pt x="0" y="273425"/>
                    <a:pt x="0" y="21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6" name="Freeform 40">
              <a:extLst>
                <a:ext uri="{FF2B5EF4-FFF2-40B4-BE49-F238E27FC236}">
                  <a16:creationId xmlns:a16="http://schemas.microsoft.com/office/drawing/2014/main" id="{E2A11AC1-65D6-254F-8C03-98312331D6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5976" y="0"/>
              <a:ext cx="1130725" cy="565362"/>
            </a:xfrm>
            <a:custGeom>
              <a:avLst/>
              <a:gdLst>
                <a:gd name="connsiteX0" fmla="*/ 0 w 1130725"/>
                <a:gd name="connsiteY0" fmla="*/ 0 h 565362"/>
                <a:gd name="connsiteX1" fmla="*/ 25420 w 1130725"/>
                <a:gd name="connsiteY1" fmla="*/ 0 h 565362"/>
                <a:gd name="connsiteX2" fmla="*/ 36369 w 1130725"/>
                <a:gd name="connsiteY2" fmla="*/ 108609 h 565362"/>
                <a:gd name="connsiteX3" fmla="*/ 565363 w 1130725"/>
                <a:gd name="connsiteY3" fmla="*/ 539750 h 565362"/>
                <a:gd name="connsiteX4" fmla="*/ 1094356 w 1130725"/>
                <a:gd name="connsiteY4" fmla="*/ 108609 h 565362"/>
                <a:gd name="connsiteX5" fmla="*/ 1105305 w 1130725"/>
                <a:gd name="connsiteY5" fmla="*/ 0 h 565362"/>
                <a:gd name="connsiteX6" fmla="*/ 1130725 w 1130725"/>
                <a:gd name="connsiteY6" fmla="*/ 0 h 565362"/>
                <a:gd name="connsiteX7" fmla="*/ 565363 w 1130725"/>
                <a:gd name="connsiteY7" fmla="*/ 565362 h 565362"/>
                <a:gd name="connsiteX8" fmla="*/ 0 w 1130725"/>
                <a:gd name="connsiteY8" fmla="*/ 0 h 565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0725" h="565362">
                  <a:moveTo>
                    <a:pt x="0" y="0"/>
                  </a:moveTo>
                  <a:lnTo>
                    <a:pt x="25420" y="0"/>
                  </a:lnTo>
                  <a:lnTo>
                    <a:pt x="36369" y="108609"/>
                  </a:lnTo>
                  <a:cubicBezTo>
                    <a:pt x="86718" y="354660"/>
                    <a:pt x="304425" y="539750"/>
                    <a:pt x="565363" y="539750"/>
                  </a:cubicBezTo>
                  <a:cubicBezTo>
                    <a:pt x="826300" y="539750"/>
                    <a:pt x="1044007" y="354660"/>
                    <a:pt x="1094356" y="108609"/>
                  </a:cubicBezTo>
                  <a:lnTo>
                    <a:pt x="1105305" y="0"/>
                  </a:lnTo>
                  <a:lnTo>
                    <a:pt x="1130725" y="0"/>
                  </a:lnTo>
                  <a:cubicBezTo>
                    <a:pt x="1130725" y="312241"/>
                    <a:pt x="877604" y="565362"/>
                    <a:pt x="565363" y="565362"/>
                  </a:cubicBezTo>
                  <a:cubicBezTo>
                    <a:pt x="253121" y="565362"/>
                    <a:pt x="0" y="312241"/>
                    <a:pt x="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7" name="Freeform 41">
              <a:extLst>
                <a:ext uri="{FF2B5EF4-FFF2-40B4-BE49-F238E27FC236}">
                  <a16:creationId xmlns:a16="http://schemas.microsoft.com/office/drawing/2014/main" id="{3F2B5374-F243-F34E-BC5C-861BA70ECA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0805" y="0"/>
              <a:ext cx="1130726" cy="565362"/>
            </a:xfrm>
            <a:custGeom>
              <a:avLst/>
              <a:gdLst>
                <a:gd name="connsiteX0" fmla="*/ 0 w 1130726"/>
                <a:gd name="connsiteY0" fmla="*/ 0 h 565362"/>
                <a:gd name="connsiteX1" fmla="*/ 25421 w 1130726"/>
                <a:gd name="connsiteY1" fmla="*/ 0 h 565362"/>
                <a:gd name="connsiteX2" fmla="*/ 36370 w 1130726"/>
                <a:gd name="connsiteY2" fmla="*/ 108609 h 565362"/>
                <a:gd name="connsiteX3" fmla="*/ 565364 w 1130726"/>
                <a:gd name="connsiteY3" fmla="*/ 539750 h 565362"/>
                <a:gd name="connsiteX4" fmla="*/ 1094357 w 1130726"/>
                <a:gd name="connsiteY4" fmla="*/ 108609 h 565362"/>
                <a:gd name="connsiteX5" fmla="*/ 1105306 w 1130726"/>
                <a:gd name="connsiteY5" fmla="*/ 0 h 565362"/>
                <a:gd name="connsiteX6" fmla="*/ 1130726 w 1130726"/>
                <a:gd name="connsiteY6" fmla="*/ 0 h 565362"/>
                <a:gd name="connsiteX7" fmla="*/ 565364 w 1130726"/>
                <a:gd name="connsiteY7" fmla="*/ 565362 h 565362"/>
                <a:gd name="connsiteX8" fmla="*/ 0 w 1130726"/>
                <a:gd name="connsiteY8" fmla="*/ 0 h 565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0726" h="565362">
                  <a:moveTo>
                    <a:pt x="0" y="0"/>
                  </a:moveTo>
                  <a:lnTo>
                    <a:pt x="25421" y="0"/>
                  </a:lnTo>
                  <a:lnTo>
                    <a:pt x="36370" y="108609"/>
                  </a:lnTo>
                  <a:cubicBezTo>
                    <a:pt x="86719" y="354660"/>
                    <a:pt x="304426" y="539750"/>
                    <a:pt x="565364" y="539750"/>
                  </a:cubicBezTo>
                  <a:cubicBezTo>
                    <a:pt x="826301" y="539750"/>
                    <a:pt x="1044008" y="354660"/>
                    <a:pt x="1094357" y="108609"/>
                  </a:cubicBezTo>
                  <a:lnTo>
                    <a:pt x="1105306" y="0"/>
                  </a:lnTo>
                  <a:lnTo>
                    <a:pt x="1130726" y="0"/>
                  </a:lnTo>
                  <a:cubicBezTo>
                    <a:pt x="1130726" y="312241"/>
                    <a:pt x="877604" y="565362"/>
                    <a:pt x="565364" y="565362"/>
                  </a:cubicBezTo>
                  <a:cubicBezTo>
                    <a:pt x="253123" y="565362"/>
                    <a:pt x="0" y="312241"/>
                    <a:pt x="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8" name="Freeform 42">
              <a:extLst>
                <a:ext uri="{FF2B5EF4-FFF2-40B4-BE49-F238E27FC236}">
                  <a16:creationId xmlns:a16="http://schemas.microsoft.com/office/drawing/2014/main" id="{84DEF8D9-0016-6E40-A7C9-BF7C523F8B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5636" y="809288"/>
              <a:ext cx="536364" cy="1124878"/>
            </a:xfrm>
            <a:custGeom>
              <a:avLst/>
              <a:gdLst>
                <a:gd name="connsiteX0" fmla="*/ 536364 w 536364"/>
                <a:gd name="connsiteY0" fmla="*/ 0 h 1124878"/>
                <a:gd name="connsiteX1" fmla="*/ 536364 w 536364"/>
                <a:gd name="connsiteY1" fmla="*/ 25187 h 1124878"/>
                <a:gd name="connsiteX2" fmla="*/ 456541 w 536364"/>
                <a:gd name="connsiteY2" fmla="*/ 33233 h 1124878"/>
                <a:gd name="connsiteX3" fmla="*/ 25399 w 536364"/>
                <a:gd name="connsiteY3" fmla="*/ 562226 h 1124878"/>
                <a:gd name="connsiteX4" fmla="*/ 456541 w 536364"/>
                <a:gd name="connsiteY4" fmla="*/ 1091219 h 1124878"/>
                <a:gd name="connsiteX5" fmla="*/ 536364 w 536364"/>
                <a:gd name="connsiteY5" fmla="*/ 1099266 h 1124878"/>
                <a:gd name="connsiteX6" fmla="*/ 536364 w 536364"/>
                <a:gd name="connsiteY6" fmla="*/ 1124878 h 1124878"/>
                <a:gd name="connsiteX7" fmla="*/ 451423 w 536364"/>
                <a:gd name="connsiteY7" fmla="*/ 1116315 h 1124878"/>
                <a:gd name="connsiteX8" fmla="*/ 0 w 536364"/>
                <a:gd name="connsiteY8" fmla="*/ 562439 h 1124878"/>
                <a:gd name="connsiteX9" fmla="*/ 451423 w 536364"/>
                <a:gd name="connsiteY9" fmla="*/ 8563 h 1124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6364" h="1124878">
                  <a:moveTo>
                    <a:pt x="536364" y="0"/>
                  </a:moveTo>
                  <a:lnTo>
                    <a:pt x="536364" y="25187"/>
                  </a:lnTo>
                  <a:lnTo>
                    <a:pt x="456541" y="33233"/>
                  </a:lnTo>
                  <a:cubicBezTo>
                    <a:pt x="210489" y="83583"/>
                    <a:pt x="25399" y="301290"/>
                    <a:pt x="25399" y="562226"/>
                  </a:cubicBezTo>
                  <a:cubicBezTo>
                    <a:pt x="25399" y="823163"/>
                    <a:pt x="210489" y="1040870"/>
                    <a:pt x="456541" y="1091219"/>
                  </a:cubicBezTo>
                  <a:lnTo>
                    <a:pt x="536364" y="1099266"/>
                  </a:lnTo>
                  <a:lnTo>
                    <a:pt x="536364" y="1124878"/>
                  </a:lnTo>
                  <a:lnTo>
                    <a:pt x="451423" y="1116315"/>
                  </a:lnTo>
                  <a:cubicBezTo>
                    <a:pt x="193797" y="1063597"/>
                    <a:pt x="0" y="835650"/>
                    <a:pt x="0" y="562439"/>
                  </a:cubicBezTo>
                  <a:cubicBezTo>
                    <a:pt x="0" y="289228"/>
                    <a:pt x="193797" y="61281"/>
                    <a:pt x="451423" y="856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9" name="Freeform 43">
              <a:extLst>
                <a:ext uri="{FF2B5EF4-FFF2-40B4-BE49-F238E27FC236}">
                  <a16:creationId xmlns:a16="http://schemas.microsoft.com/office/drawing/2014/main" id="{7A87F92E-7BB7-CF40-B9F4-F6A76E4802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0805" y="2178092"/>
              <a:ext cx="1130726" cy="1130724"/>
            </a:xfrm>
            <a:custGeom>
              <a:avLst/>
              <a:gdLst>
                <a:gd name="connsiteX0" fmla="*/ 565363 w 1130726"/>
                <a:gd name="connsiteY0" fmla="*/ 25186 h 1130724"/>
                <a:gd name="connsiteX1" fmla="*/ 25399 w 1130726"/>
                <a:gd name="connsiteY1" fmla="*/ 565149 h 1130724"/>
                <a:gd name="connsiteX2" fmla="*/ 565363 w 1130726"/>
                <a:gd name="connsiteY2" fmla="*/ 1105112 h 1130724"/>
                <a:gd name="connsiteX3" fmla="*/ 1105327 w 1130726"/>
                <a:gd name="connsiteY3" fmla="*/ 565149 h 1130724"/>
                <a:gd name="connsiteX4" fmla="*/ 565363 w 1130726"/>
                <a:gd name="connsiteY4" fmla="*/ 25186 h 1130724"/>
                <a:gd name="connsiteX5" fmla="*/ 565363 w 1130726"/>
                <a:gd name="connsiteY5" fmla="*/ 0 h 1130724"/>
                <a:gd name="connsiteX6" fmla="*/ 1130726 w 1130726"/>
                <a:gd name="connsiteY6" fmla="*/ 565362 h 1130724"/>
                <a:gd name="connsiteX7" fmla="*/ 565363 w 1130726"/>
                <a:gd name="connsiteY7" fmla="*/ 1130724 h 1130724"/>
                <a:gd name="connsiteX8" fmla="*/ 0 w 1130726"/>
                <a:gd name="connsiteY8" fmla="*/ 565362 h 1130724"/>
                <a:gd name="connsiteX9" fmla="*/ 565363 w 1130726"/>
                <a:gd name="connsiteY9" fmla="*/ 0 h 1130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0726" h="1130724">
                  <a:moveTo>
                    <a:pt x="565363" y="25186"/>
                  </a:moveTo>
                  <a:cubicBezTo>
                    <a:pt x="267149" y="25186"/>
                    <a:pt x="25399" y="266936"/>
                    <a:pt x="25399" y="565149"/>
                  </a:cubicBezTo>
                  <a:cubicBezTo>
                    <a:pt x="25399" y="863362"/>
                    <a:pt x="267149" y="1105112"/>
                    <a:pt x="565363" y="1105112"/>
                  </a:cubicBezTo>
                  <a:cubicBezTo>
                    <a:pt x="863577" y="1105112"/>
                    <a:pt x="1105327" y="863362"/>
                    <a:pt x="1105327" y="565149"/>
                  </a:cubicBezTo>
                  <a:cubicBezTo>
                    <a:pt x="1105327" y="266936"/>
                    <a:pt x="863577" y="25186"/>
                    <a:pt x="565363" y="25186"/>
                  </a:cubicBezTo>
                  <a:close/>
                  <a:moveTo>
                    <a:pt x="565363" y="0"/>
                  </a:moveTo>
                  <a:cubicBezTo>
                    <a:pt x="877604" y="0"/>
                    <a:pt x="1130726" y="253121"/>
                    <a:pt x="1130726" y="565362"/>
                  </a:cubicBezTo>
                  <a:cubicBezTo>
                    <a:pt x="1130726" y="877603"/>
                    <a:pt x="877604" y="1130724"/>
                    <a:pt x="565363" y="1130724"/>
                  </a:cubicBezTo>
                  <a:cubicBezTo>
                    <a:pt x="253122" y="1130724"/>
                    <a:pt x="0" y="877603"/>
                    <a:pt x="0" y="565362"/>
                  </a:cubicBezTo>
                  <a:cubicBezTo>
                    <a:pt x="0" y="253121"/>
                    <a:pt x="253122" y="0"/>
                    <a:pt x="565363"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0" name="Freeform 44">
              <a:extLst>
                <a:ext uri="{FF2B5EF4-FFF2-40B4-BE49-F238E27FC236}">
                  <a16:creationId xmlns:a16="http://schemas.microsoft.com/office/drawing/2014/main" id="{3956B80A-36C5-A84F-A57F-2264B34600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5974" y="806365"/>
              <a:ext cx="1130726" cy="1130724"/>
            </a:xfrm>
            <a:custGeom>
              <a:avLst/>
              <a:gdLst>
                <a:gd name="connsiteX0" fmla="*/ 565363 w 1130726"/>
                <a:gd name="connsiteY0" fmla="*/ 25186 h 1130724"/>
                <a:gd name="connsiteX1" fmla="*/ 25399 w 1130726"/>
                <a:gd name="connsiteY1" fmla="*/ 565149 h 1130724"/>
                <a:gd name="connsiteX2" fmla="*/ 565363 w 1130726"/>
                <a:gd name="connsiteY2" fmla="*/ 1105112 h 1130724"/>
                <a:gd name="connsiteX3" fmla="*/ 1105327 w 1130726"/>
                <a:gd name="connsiteY3" fmla="*/ 565149 h 1130724"/>
                <a:gd name="connsiteX4" fmla="*/ 565363 w 1130726"/>
                <a:gd name="connsiteY4" fmla="*/ 25186 h 1130724"/>
                <a:gd name="connsiteX5" fmla="*/ 565363 w 1130726"/>
                <a:gd name="connsiteY5" fmla="*/ 0 h 1130724"/>
                <a:gd name="connsiteX6" fmla="*/ 1130726 w 1130726"/>
                <a:gd name="connsiteY6" fmla="*/ 565362 h 1130724"/>
                <a:gd name="connsiteX7" fmla="*/ 565363 w 1130726"/>
                <a:gd name="connsiteY7" fmla="*/ 1130724 h 1130724"/>
                <a:gd name="connsiteX8" fmla="*/ 0 w 1130726"/>
                <a:gd name="connsiteY8" fmla="*/ 565362 h 1130724"/>
                <a:gd name="connsiteX9" fmla="*/ 565363 w 1130726"/>
                <a:gd name="connsiteY9" fmla="*/ 0 h 1130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0726" h="1130724">
                  <a:moveTo>
                    <a:pt x="565363" y="25186"/>
                  </a:moveTo>
                  <a:cubicBezTo>
                    <a:pt x="267149" y="25186"/>
                    <a:pt x="25399" y="266936"/>
                    <a:pt x="25399" y="565149"/>
                  </a:cubicBezTo>
                  <a:cubicBezTo>
                    <a:pt x="25399" y="863362"/>
                    <a:pt x="267149" y="1105112"/>
                    <a:pt x="565363" y="1105112"/>
                  </a:cubicBezTo>
                  <a:cubicBezTo>
                    <a:pt x="863577" y="1105112"/>
                    <a:pt x="1105327" y="863362"/>
                    <a:pt x="1105327" y="565149"/>
                  </a:cubicBezTo>
                  <a:cubicBezTo>
                    <a:pt x="1105327" y="266936"/>
                    <a:pt x="863577" y="25186"/>
                    <a:pt x="565363" y="25186"/>
                  </a:cubicBezTo>
                  <a:close/>
                  <a:moveTo>
                    <a:pt x="565363" y="0"/>
                  </a:moveTo>
                  <a:cubicBezTo>
                    <a:pt x="877604" y="0"/>
                    <a:pt x="1130726" y="253121"/>
                    <a:pt x="1130726" y="565362"/>
                  </a:cubicBezTo>
                  <a:cubicBezTo>
                    <a:pt x="1130726" y="877603"/>
                    <a:pt x="877604" y="1130724"/>
                    <a:pt x="565363" y="1130724"/>
                  </a:cubicBezTo>
                  <a:cubicBezTo>
                    <a:pt x="253122" y="1130724"/>
                    <a:pt x="0" y="877603"/>
                    <a:pt x="0" y="565362"/>
                  </a:cubicBezTo>
                  <a:cubicBezTo>
                    <a:pt x="0" y="253121"/>
                    <a:pt x="253122" y="0"/>
                    <a:pt x="565363"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1" name="Freeform 45">
              <a:extLst>
                <a:ext uri="{FF2B5EF4-FFF2-40B4-BE49-F238E27FC236}">
                  <a16:creationId xmlns:a16="http://schemas.microsoft.com/office/drawing/2014/main" id="{F3F753EA-9ED0-B749-B25F-1D359659FB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0805" y="3549819"/>
              <a:ext cx="1130726" cy="1130724"/>
            </a:xfrm>
            <a:custGeom>
              <a:avLst/>
              <a:gdLst>
                <a:gd name="connsiteX0" fmla="*/ 565363 w 1130726"/>
                <a:gd name="connsiteY0" fmla="*/ 25186 h 1130724"/>
                <a:gd name="connsiteX1" fmla="*/ 25399 w 1130726"/>
                <a:gd name="connsiteY1" fmla="*/ 565149 h 1130724"/>
                <a:gd name="connsiteX2" fmla="*/ 565363 w 1130726"/>
                <a:gd name="connsiteY2" fmla="*/ 1105112 h 1130724"/>
                <a:gd name="connsiteX3" fmla="*/ 1105327 w 1130726"/>
                <a:gd name="connsiteY3" fmla="*/ 565149 h 1130724"/>
                <a:gd name="connsiteX4" fmla="*/ 565363 w 1130726"/>
                <a:gd name="connsiteY4" fmla="*/ 25186 h 1130724"/>
                <a:gd name="connsiteX5" fmla="*/ 565363 w 1130726"/>
                <a:gd name="connsiteY5" fmla="*/ 0 h 1130724"/>
                <a:gd name="connsiteX6" fmla="*/ 1130726 w 1130726"/>
                <a:gd name="connsiteY6" fmla="*/ 565362 h 1130724"/>
                <a:gd name="connsiteX7" fmla="*/ 565363 w 1130726"/>
                <a:gd name="connsiteY7" fmla="*/ 1130724 h 1130724"/>
                <a:gd name="connsiteX8" fmla="*/ 0 w 1130726"/>
                <a:gd name="connsiteY8" fmla="*/ 565362 h 1130724"/>
                <a:gd name="connsiteX9" fmla="*/ 565363 w 1130726"/>
                <a:gd name="connsiteY9" fmla="*/ 0 h 1130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0726" h="1130724">
                  <a:moveTo>
                    <a:pt x="565363" y="25186"/>
                  </a:moveTo>
                  <a:cubicBezTo>
                    <a:pt x="267149" y="25186"/>
                    <a:pt x="25399" y="266936"/>
                    <a:pt x="25399" y="565149"/>
                  </a:cubicBezTo>
                  <a:cubicBezTo>
                    <a:pt x="25399" y="863362"/>
                    <a:pt x="267149" y="1105112"/>
                    <a:pt x="565363" y="1105112"/>
                  </a:cubicBezTo>
                  <a:cubicBezTo>
                    <a:pt x="863577" y="1105112"/>
                    <a:pt x="1105327" y="863362"/>
                    <a:pt x="1105327" y="565149"/>
                  </a:cubicBezTo>
                  <a:cubicBezTo>
                    <a:pt x="1105327" y="266936"/>
                    <a:pt x="863577" y="25186"/>
                    <a:pt x="565363" y="25186"/>
                  </a:cubicBezTo>
                  <a:close/>
                  <a:moveTo>
                    <a:pt x="565363" y="0"/>
                  </a:moveTo>
                  <a:cubicBezTo>
                    <a:pt x="877604" y="0"/>
                    <a:pt x="1130726" y="253121"/>
                    <a:pt x="1130726" y="565362"/>
                  </a:cubicBezTo>
                  <a:cubicBezTo>
                    <a:pt x="1130726" y="877603"/>
                    <a:pt x="877604" y="1130724"/>
                    <a:pt x="565363" y="1130724"/>
                  </a:cubicBezTo>
                  <a:cubicBezTo>
                    <a:pt x="253122" y="1130724"/>
                    <a:pt x="0" y="877603"/>
                    <a:pt x="0" y="565362"/>
                  </a:cubicBezTo>
                  <a:cubicBezTo>
                    <a:pt x="0" y="253121"/>
                    <a:pt x="253122" y="0"/>
                    <a:pt x="565363"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2" name="Freeform 46">
              <a:extLst>
                <a:ext uri="{FF2B5EF4-FFF2-40B4-BE49-F238E27FC236}">
                  <a16:creationId xmlns:a16="http://schemas.microsoft.com/office/drawing/2014/main" id="{4C348B07-3AA5-3142-A06C-D2FAA39227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5636" y="4924471"/>
              <a:ext cx="536364" cy="1124877"/>
            </a:xfrm>
            <a:custGeom>
              <a:avLst/>
              <a:gdLst>
                <a:gd name="connsiteX0" fmla="*/ 536364 w 536364"/>
                <a:gd name="connsiteY0" fmla="*/ 0 h 1124877"/>
                <a:gd name="connsiteX1" fmla="*/ 536364 w 536364"/>
                <a:gd name="connsiteY1" fmla="*/ 25186 h 1124877"/>
                <a:gd name="connsiteX2" fmla="*/ 456541 w 536364"/>
                <a:gd name="connsiteY2" fmla="*/ 33232 h 1124877"/>
                <a:gd name="connsiteX3" fmla="*/ 25399 w 536364"/>
                <a:gd name="connsiteY3" fmla="*/ 562225 h 1124877"/>
                <a:gd name="connsiteX4" fmla="*/ 456541 w 536364"/>
                <a:gd name="connsiteY4" fmla="*/ 1091218 h 1124877"/>
                <a:gd name="connsiteX5" fmla="*/ 536364 w 536364"/>
                <a:gd name="connsiteY5" fmla="*/ 1099265 h 1124877"/>
                <a:gd name="connsiteX6" fmla="*/ 536364 w 536364"/>
                <a:gd name="connsiteY6" fmla="*/ 1124877 h 1124877"/>
                <a:gd name="connsiteX7" fmla="*/ 451423 w 536364"/>
                <a:gd name="connsiteY7" fmla="*/ 1116314 h 1124877"/>
                <a:gd name="connsiteX8" fmla="*/ 0 w 536364"/>
                <a:gd name="connsiteY8" fmla="*/ 562438 h 1124877"/>
                <a:gd name="connsiteX9" fmla="*/ 451423 w 536364"/>
                <a:gd name="connsiteY9" fmla="*/ 8562 h 11248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6364" h="1124877">
                  <a:moveTo>
                    <a:pt x="536364" y="0"/>
                  </a:moveTo>
                  <a:lnTo>
                    <a:pt x="536364" y="25186"/>
                  </a:lnTo>
                  <a:lnTo>
                    <a:pt x="456541" y="33232"/>
                  </a:lnTo>
                  <a:cubicBezTo>
                    <a:pt x="210489" y="83582"/>
                    <a:pt x="25399" y="301289"/>
                    <a:pt x="25399" y="562225"/>
                  </a:cubicBezTo>
                  <a:cubicBezTo>
                    <a:pt x="25399" y="823162"/>
                    <a:pt x="210489" y="1040869"/>
                    <a:pt x="456541" y="1091218"/>
                  </a:cubicBezTo>
                  <a:lnTo>
                    <a:pt x="536364" y="1099265"/>
                  </a:lnTo>
                  <a:lnTo>
                    <a:pt x="536364" y="1124877"/>
                  </a:lnTo>
                  <a:lnTo>
                    <a:pt x="451423" y="1116314"/>
                  </a:lnTo>
                  <a:cubicBezTo>
                    <a:pt x="193797" y="1063596"/>
                    <a:pt x="0" y="835649"/>
                    <a:pt x="0" y="562438"/>
                  </a:cubicBezTo>
                  <a:cubicBezTo>
                    <a:pt x="0" y="289227"/>
                    <a:pt x="193797" y="61280"/>
                    <a:pt x="451423" y="856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3" name="Freeform 47">
              <a:extLst>
                <a:ext uri="{FF2B5EF4-FFF2-40B4-BE49-F238E27FC236}">
                  <a16:creationId xmlns:a16="http://schemas.microsoft.com/office/drawing/2014/main" id="{C3ED9540-E9D6-9D41-994B-55874068AF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0869" y="6293274"/>
              <a:ext cx="1130598" cy="564727"/>
            </a:xfrm>
            <a:custGeom>
              <a:avLst/>
              <a:gdLst>
                <a:gd name="connsiteX0" fmla="*/ 565300 w 1130598"/>
                <a:gd name="connsiteY0" fmla="*/ 0 h 564727"/>
                <a:gd name="connsiteX1" fmla="*/ 1119176 w 1130598"/>
                <a:gd name="connsiteY1" fmla="*/ 451422 h 564727"/>
                <a:gd name="connsiteX2" fmla="*/ 1130598 w 1130598"/>
                <a:gd name="connsiteY2" fmla="*/ 564727 h 564727"/>
                <a:gd name="connsiteX3" fmla="*/ 1105221 w 1130598"/>
                <a:gd name="connsiteY3" fmla="*/ 564727 h 564727"/>
                <a:gd name="connsiteX4" fmla="*/ 1094293 w 1130598"/>
                <a:gd name="connsiteY4" fmla="*/ 456328 h 564727"/>
                <a:gd name="connsiteX5" fmla="*/ 565300 w 1130598"/>
                <a:gd name="connsiteY5" fmla="*/ 25186 h 564727"/>
                <a:gd name="connsiteX6" fmla="*/ 36306 w 1130598"/>
                <a:gd name="connsiteY6" fmla="*/ 456328 h 564727"/>
                <a:gd name="connsiteX7" fmla="*/ 25378 w 1130598"/>
                <a:gd name="connsiteY7" fmla="*/ 564727 h 564727"/>
                <a:gd name="connsiteX8" fmla="*/ 0 w 1130598"/>
                <a:gd name="connsiteY8" fmla="*/ 564727 h 564727"/>
                <a:gd name="connsiteX9" fmla="*/ 11423 w 1130598"/>
                <a:gd name="connsiteY9" fmla="*/ 451422 h 564727"/>
                <a:gd name="connsiteX10" fmla="*/ 565300 w 1130598"/>
                <a:gd name="connsiteY10" fmla="*/ 0 h 564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30598" h="564727">
                  <a:moveTo>
                    <a:pt x="565300" y="0"/>
                  </a:moveTo>
                  <a:cubicBezTo>
                    <a:pt x="838510" y="0"/>
                    <a:pt x="1066458" y="193796"/>
                    <a:pt x="1119176" y="451422"/>
                  </a:cubicBezTo>
                  <a:lnTo>
                    <a:pt x="1130598" y="564727"/>
                  </a:lnTo>
                  <a:lnTo>
                    <a:pt x="1105221" y="564727"/>
                  </a:lnTo>
                  <a:lnTo>
                    <a:pt x="1094293" y="456328"/>
                  </a:lnTo>
                  <a:cubicBezTo>
                    <a:pt x="1043944" y="210276"/>
                    <a:pt x="826237" y="25186"/>
                    <a:pt x="565300" y="25186"/>
                  </a:cubicBezTo>
                  <a:cubicBezTo>
                    <a:pt x="304362" y="25186"/>
                    <a:pt x="86655" y="210276"/>
                    <a:pt x="36306" y="456328"/>
                  </a:cubicBezTo>
                  <a:lnTo>
                    <a:pt x="25378" y="564727"/>
                  </a:lnTo>
                  <a:lnTo>
                    <a:pt x="0" y="564727"/>
                  </a:lnTo>
                  <a:lnTo>
                    <a:pt x="11423" y="451422"/>
                  </a:lnTo>
                  <a:cubicBezTo>
                    <a:pt x="64141" y="193796"/>
                    <a:pt x="292089" y="0"/>
                    <a:pt x="56530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614245869"/>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EFE82FE-7465-AE46-88DF-34D347E83B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4799D96-EAE2-B40D-DF11-214001B13902}"/>
              </a:ext>
            </a:extLst>
          </p:cNvPr>
          <p:cNvSpPr>
            <a:spLocks noGrp="1"/>
          </p:cNvSpPr>
          <p:nvPr>
            <p:ph type="title"/>
          </p:nvPr>
        </p:nvSpPr>
        <p:spPr>
          <a:xfrm>
            <a:off x="565150" y="770890"/>
            <a:ext cx="10130224" cy="1268984"/>
          </a:xfrm>
        </p:spPr>
        <p:txBody>
          <a:bodyPr>
            <a:normAutofit/>
          </a:bodyPr>
          <a:lstStyle/>
          <a:p>
            <a:r>
              <a:rPr lang="en-US" dirty="0"/>
              <a:t>What Is Needed?</a:t>
            </a:r>
          </a:p>
        </p:txBody>
      </p:sp>
      <p:sp>
        <p:nvSpPr>
          <p:cNvPr id="3" name="Content Placeholder 2">
            <a:extLst>
              <a:ext uri="{FF2B5EF4-FFF2-40B4-BE49-F238E27FC236}">
                <a16:creationId xmlns:a16="http://schemas.microsoft.com/office/drawing/2014/main" id="{3175BB63-4192-FB51-95F1-54F59BA36518}"/>
              </a:ext>
            </a:extLst>
          </p:cNvPr>
          <p:cNvSpPr>
            <a:spLocks noGrp="1"/>
          </p:cNvSpPr>
          <p:nvPr>
            <p:ph idx="1"/>
          </p:nvPr>
        </p:nvSpPr>
        <p:spPr>
          <a:xfrm>
            <a:off x="565150" y="2160016"/>
            <a:ext cx="10130224" cy="3601212"/>
          </a:xfrm>
        </p:spPr>
        <p:txBody>
          <a:bodyPr>
            <a:normAutofit/>
          </a:bodyPr>
          <a:lstStyle/>
          <a:p>
            <a:r>
              <a:rPr lang="en-US" dirty="0"/>
              <a:t>An API.</a:t>
            </a:r>
          </a:p>
          <a:p>
            <a:r>
              <a:rPr lang="en-US" dirty="0"/>
              <a:t>A clean interface with easy navigation.</a:t>
            </a:r>
          </a:p>
          <a:p>
            <a:r>
              <a:rPr lang="en-US" dirty="0"/>
              <a:t>High-quality photos of the recipe’s end-product.</a:t>
            </a:r>
          </a:p>
          <a:p>
            <a:r>
              <a:rPr lang="en-US" dirty="0"/>
              <a:t>A Home Page, a popular recipes menu, and a do-it-yourself menu.</a:t>
            </a:r>
          </a:p>
          <a:p>
            <a:r>
              <a:rPr lang="en-US" dirty="0"/>
              <a:t>Consistency throughout all menus.</a:t>
            </a:r>
          </a:p>
        </p:txBody>
      </p:sp>
      <p:grpSp>
        <p:nvGrpSpPr>
          <p:cNvPr id="10" name="Group 9">
            <a:extLst>
              <a:ext uri="{FF2B5EF4-FFF2-40B4-BE49-F238E27FC236}">
                <a16:creationId xmlns:a16="http://schemas.microsoft.com/office/drawing/2014/main" id="{E9EEDFCB-2A3D-724C-808B-F598214AFD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91748" y="0"/>
            <a:ext cx="1900252" cy="6858000"/>
            <a:chOff x="10291748" y="0"/>
            <a:chExt cx="1900252" cy="6858000"/>
          </a:xfrm>
        </p:grpSpPr>
        <p:sp>
          <p:nvSpPr>
            <p:cNvPr id="11" name="Freeform 24">
              <a:extLst>
                <a:ext uri="{FF2B5EF4-FFF2-40B4-BE49-F238E27FC236}">
                  <a16:creationId xmlns:a16="http://schemas.microsoft.com/office/drawing/2014/main" id="{E21EA309-B774-174A-8761-21F785ADEC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5829" y="809310"/>
              <a:ext cx="536171" cy="1124839"/>
            </a:xfrm>
            <a:custGeom>
              <a:avLst/>
              <a:gdLst>
                <a:gd name="connsiteX0" fmla="*/ 536171 w 536171"/>
                <a:gd name="connsiteY0" fmla="*/ 0 h 1124839"/>
                <a:gd name="connsiteX1" fmla="*/ 536171 w 536171"/>
                <a:gd name="connsiteY1" fmla="*/ 1124839 h 1124839"/>
                <a:gd name="connsiteX2" fmla="*/ 451423 w 536171"/>
                <a:gd name="connsiteY2" fmla="*/ 1116295 h 1124839"/>
                <a:gd name="connsiteX3" fmla="*/ 0 w 536171"/>
                <a:gd name="connsiteY3" fmla="*/ 562419 h 1124839"/>
                <a:gd name="connsiteX4" fmla="*/ 451423 w 536171"/>
                <a:gd name="connsiteY4" fmla="*/ 8543 h 1124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6171" h="1124839">
                  <a:moveTo>
                    <a:pt x="536171" y="0"/>
                  </a:moveTo>
                  <a:lnTo>
                    <a:pt x="536171" y="1124839"/>
                  </a:lnTo>
                  <a:lnTo>
                    <a:pt x="451423" y="1116295"/>
                  </a:lnTo>
                  <a:cubicBezTo>
                    <a:pt x="193797" y="1063577"/>
                    <a:pt x="0" y="835630"/>
                    <a:pt x="0" y="562419"/>
                  </a:cubicBezTo>
                  <a:cubicBezTo>
                    <a:pt x="0" y="289208"/>
                    <a:pt x="193797" y="61261"/>
                    <a:pt x="451423" y="85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25">
              <a:extLst>
                <a:ext uri="{FF2B5EF4-FFF2-40B4-BE49-F238E27FC236}">
                  <a16:creationId xmlns:a16="http://schemas.microsoft.com/office/drawing/2014/main" id="{BAFC7591-C9A8-C74C-AC5D-4D68233A07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1748" y="0"/>
              <a:ext cx="1130725" cy="565362"/>
            </a:xfrm>
            <a:custGeom>
              <a:avLst/>
              <a:gdLst>
                <a:gd name="connsiteX0" fmla="*/ 0 w 1130725"/>
                <a:gd name="connsiteY0" fmla="*/ 0 h 565362"/>
                <a:gd name="connsiteX1" fmla="*/ 25420 w 1130725"/>
                <a:gd name="connsiteY1" fmla="*/ 0 h 565362"/>
                <a:gd name="connsiteX2" fmla="*/ 36369 w 1130725"/>
                <a:gd name="connsiteY2" fmla="*/ 108609 h 565362"/>
                <a:gd name="connsiteX3" fmla="*/ 565363 w 1130725"/>
                <a:gd name="connsiteY3" fmla="*/ 539750 h 565362"/>
                <a:gd name="connsiteX4" fmla="*/ 1094356 w 1130725"/>
                <a:gd name="connsiteY4" fmla="*/ 108609 h 565362"/>
                <a:gd name="connsiteX5" fmla="*/ 1105305 w 1130725"/>
                <a:gd name="connsiteY5" fmla="*/ 0 h 565362"/>
                <a:gd name="connsiteX6" fmla="*/ 1130725 w 1130725"/>
                <a:gd name="connsiteY6" fmla="*/ 0 h 565362"/>
                <a:gd name="connsiteX7" fmla="*/ 565363 w 1130725"/>
                <a:gd name="connsiteY7" fmla="*/ 565362 h 565362"/>
                <a:gd name="connsiteX8" fmla="*/ 0 w 1130725"/>
                <a:gd name="connsiteY8" fmla="*/ 0 h 565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0725" h="565362">
                  <a:moveTo>
                    <a:pt x="0" y="0"/>
                  </a:moveTo>
                  <a:lnTo>
                    <a:pt x="25420" y="0"/>
                  </a:lnTo>
                  <a:lnTo>
                    <a:pt x="36369" y="108609"/>
                  </a:lnTo>
                  <a:cubicBezTo>
                    <a:pt x="86718" y="354660"/>
                    <a:pt x="304425" y="539750"/>
                    <a:pt x="565363" y="539750"/>
                  </a:cubicBezTo>
                  <a:cubicBezTo>
                    <a:pt x="826300" y="539750"/>
                    <a:pt x="1044007" y="354660"/>
                    <a:pt x="1094356" y="108609"/>
                  </a:cubicBezTo>
                  <a:lnTo>
                    <a:pt x="1105305" y="0"/>
                  </a:lnTo>
                  <a:lnTo>
                    <a:pt x="1130725" y="0"/>
                  </a:lnTo>
                  <a:cubicBezTo>
                    <a:pt x="1130725" y="312241"/>
                    <a:pt x="877604" y="565362"/>
                    <a:pt x="565363" y="565362"/>
                  </a:cubicBezTo>
                  <a:cubicBezTo>
                    <a:pt x="253121" y="565362"/>
                    <a:pt x="0" y="312241"/>
                    <a:pt x="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26">
              <a:extLst>
                <a:ext uri="{FF2B5EF4-FFF2-40B4-BE49-F238E27FC236}">
                  <a16:creationId xmlns:a16="http://schemas.microsoft.com/office/drawing/2014/main" id="{EF809621-1BDA-164A-AF8F-B4387D7F59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0"/>
              <a:ext cx="535422" cy="562344"/>
            </a:xfrm>
            <a:custGeom>
              <a:avLst/>
              <a:gdLst>
                <a:gd name="connsiteX0" fmla="*/ 0 w 535422"/>
                <a:gd name="connsiteY0" fmla="*/ 0 h 562344"/>
                <a:gd name="connsiteX1" fmla="*/ 25421 w 535422"/>
                <a:gd name="connsiteY1" fmla="*/ 0 h 562344"/>
                <a:gd name="connsiteX2" fmla="*/ 36370 w 535422"/>
                <a:gd name="connsiteY2" fmla="*/ 108609 h 562344"/>
                <a:gd name="connsiteX3" fmla="*/ 469781 w 535422"/>
                <a:gd name="connsiteY3" fmla="*/ 531316 h 562344"/>
                <a:gd name="connsiteX4" fmla="*/ 535422 w 535422"/>
                <a:gd name="connsiteY4" fmla="*/ 537108 h 562344"/>
                <a:gd name="connsiteX5" fmla="*/ 535422 w 535422"/>
                <a:gd name="connsiteY5" fmla="*/ 562344 h 562344"/>
                <a:gd name="connsiteX6" fmla="*/ 451424 w 535422"/>
                <a:gd name="connsiteY6" fmla="*/ 553876 h 562344"/>
                <a:gd name="connsiteX7" fmla="*/ 0 w 535422"/>
                <a:gd name="connsiteY7" fmla="*/ 0 h 562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5422" h="562344">
                  <a:moveTo>
                    <a:pt x="0" y="0"/>
                  </a:moveTo>
                  <a:lnTo>
                    <a:pt x="25421" y="0"/>
                  </a:lnTo>
                  <a:lnTo>
                    <a:pt x="36370" y="108609"/>
                  </a:lnTo>
                  <a:cubicBezTo>
                    <a:pt x="80425" y="323904"/>
                    <a:pt x="252614" y="492525"/>
                    <a:pt x="469781" y="531316"/>
                  </a:cubicBezTo>
                  <a:lnTo>
                    <a:pt x="535422" y="537108"/>
                  </a:lnTo>
                  <a:lnTo>
                    <a:pt x="535422" y="562344"/>
                  </a:lnTo>
                  <a:lnTo>
                    <a:pt x="451424" y="553876"/>
                  </a:lnTo>
                  <a:cubicBezTo>
                    <a:pt x="193797" y="501158"/>
                    <a:pt x="0" y="273211"/>
                    <a:pt x="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27">
              <a:extLst>
                <a:ext uri="{FF2B5EF4-FFF2-40B4-BE49-F238E27FC236}">
                  <a16:creationId xmlns:a16="http://schemas.microsoft.com/office/drawing/2014/main" id="{1BB770FA-A215-4145-99DD-A80F352223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2181112"/>
              <a:ext cx="535422" cy="1124687"/>
            </a:xfrm>
            <a:custGeom>
              <a:avLst/>
              <a:gdLst>
                <a:gd name="connsiteX0" fmla="*/ 535422 w 535422"/>
                <a:gd name="connsiteY0" fmla="*/ 0 h 1124687"/>
                <a:gd name="connsiteX1" fmla="*/ 535422 w 535422"/>
                <a:gd name="connsiteY1" fmla="*/ 25186 h 1124687"/>
                <a:gd name="connsiteX2" fmla="*/ 456541 w 535422"/>
                <a:gd name="connsiteY2" fmla="*/ 33138 h 1124687"/>
                <a:gd name="connsiteX3" fmla="*/ 25399 w 535422"/>
                <a:gd name="connsiteY3" fmla="*/ 562130 h 1124687"/>
                <a:gd name="connsiteX4" fmla="*/ 456541 w 535422"/>
                <a:gd name="connsiteY4" fmla="*/ 1091123 h 1124687"/>
                <a:gd name="connsiteX5" fmla="*/ 535422 w 535422"/>
                <a:gd name="connsiteY5" fmla="*/ 1099075 h 1124687"/>
                <a:gd name="connsiteX6" fmla="*/ 535422 w 535422"/>
                <a:gd name="connsiteY6" fmla="*/ 1124687 h 1124687"/>
                <a:gd name="connsiteX7" fmla="*/ 451423 w 535422"/>
                <a:gd name="connsiteY7" fmla="*/ 1116219 h 1124687"/>
                <a:gd name="connsiteX8" fmla="*/ 0 w 535422"/>
                <a:gd name="connsiteY8" fmla="*/ 562343 h 1124687"/>
                <a:gd name="connsiteX9" fmla="*/ 451423 w 535422"/>
                <a:gd name="connsiteY9" fmla="*/ 8468 h 1124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22" h="1124687">
                  <a:moveTo>
                    <a:pt x="535422" y="0"/>
                  </a:moveTo>
                  <a:lnTo>
                    <a:pt x="535422" y="25186"/>
                  </a:lnTo>
                  <a:lnTo>
                    <a:pt x="456541" y="33138"/>
                  </a:lnTo>
                  <a:cubicBezTo>
                    <a:pt x="210489" y="83487"/>
                    <a:pt x="25399" y="301194"/>
                    <a:pt x="25399" y="562130"/>
                  </a:cubicBezTo>
                  <a:cubicBezTo>
                    <a:pt x="25399" y="823067"/>
                    <a:pt x="210489" y="1040774"/>
                    <a:pt x="456541" y="1091123"/>
                  </a:cubicBezTo>
                  <a:lnTo>
                    <a:pt x="535422" y="1099075"/>
                  </a:lnTo>
                  <a:lnTo>
                    <a:pt x="535422" y="1124687"/>
                  </a:lnTo>
                  <a:lnTo>
                    <a:pt x="451423" y="1116219"/>
                  </a:lnTo>
                  <a:cubicBezTo>
                    <a:pt x="193797" y="1063501"/>
                    <a:pt x="0" y="835554"/>
                    <a:pt x="0" y="562343"/>
                  </a:cubicBezTo>
                  <a:cubicBezTo>
                    <a:pt x="0" y="289132"/>
                    <a:pt x="193797" y="61185"/>
                    <a:pt x="451423" y="8468"/>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29">
              <a:extLst>
                <a:ext uri="{FF2B5EF4-FFF2-40B4-BE49-F238E27FC236}">
                  <a16:creationId xmlns:a16="http://schemas.microsoft.com/office/drawing/2014/main" id="{219FDC8D-2EFE-F143-88AB-B53BDF84E1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3552837"/>
              <a:ext cx="535422" cy="1124688"/>
            </a:xfrm>
            <a:custGeom>
              <a:avLst/>
              <a:gdLst>
                <a:gd name="connsiteX0" fmla="*/ 535422 w 535422"/>
                <a:gd name="connsiteY0" fmla="*/ 0 h 1124688"/>
                <a:gd name="connsiteX1" fmla="*/ 535422 w 535422"/>
                <a:gd name="connsiteY1" fmla="*/ 25186 h 1124688"/>
                <a:gd name="connsiteX2" fmla="*/ 456541 w 535422"/>
                <a:gd name="connsiteY2" fmla="*/ 33138 h 1124688"/>
                <a:gd name="connsiteX3" fmla="*/ 25399 w 535422"/>
                <a:gd name="connsiteY3" fmla="*/ 562131 h 1124688"/>
                <a:gd name="connsiteX4" fmla="*/ 456541 w 535422"/>
                <a:gd name="connsiteY4" fmla="*/ 1091124 h 1124688"/>
                <a:gd name="connsiteX5" fmla="*/ 535422 w 535422"/>
                <a:gd name="connsiteY5" fmla="*/ 1099076 h 1124688"/>
                <a:gd name="connsiteX6" fmla="*/ 535422 w 535422"/>
                <a:gd name="connsiteY6" fmla="*/ 1124688 h 1124688"/>
                <a:gd name="connsiteX7" fmla="*/ 451423 w 535422"/>
                <a:gd name="connsiteY7" fmla="*/ 1116220 h 1124688"/>
                <a:gd name="connsiteX8" fmla="*/ 0 w 535422"/>
                <a:gd name="connsiteY8" fmla="*/ 562344 h 1124688"/>
                <a:gd name="connsiteX9" fmla="*/ 451423 w 535422"/>
                <a:gd name="connsiteY9" fmla="*/ 8468 h 1124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22" h="1124688">
                  <a:moveTo>
                    <a:pt x="535422" y="0"/>
                  </a:moveTo>
                  <a:lnTo>
                    <a:pt x="535422" y="25186"/>
                  </a:lnTo>
                  <a:lnTo>
                    <a:pt x="456541" y="33138"/>
                  </a:lnTo>
                  <a:cubicBezTo>
                    <a:pt x="210489" y="83488"/>
                    <a:pt x="25399" y="301195"/>
                    <a:pt x="25399" y="562131"/>
                  </a:cubicBezTo>
                  <a:cubicBezTo>
                    <a:pt x="25399" y="823068"/>
                    <a:pt x="210489" y="1040775"/>
                    <a:pt x="456541" y="1091124"/>
                  </a:cubicBezTo>
                  <a:lnTo>
                    <a:pt x="535422" y="1099076"/>
                  </a:lnTo>
                  <a:lnTo>
                    <a:pt x="535422" y="1124688"/>
                  </a:lnTo>
                  <a:lnTo>
                    <a:pt x="451423" y="1116220"/>
                  </a:lnTo>
                  <a:cubicBezTo>
                    <a:pt x="193797" y="1063502"/>
                    <a:pt x="0" y="835555"/>
                    <a:pt x="0" y="562344"/>
                  </a:cubicBezTo>
                  <a:cubicBezTo>
                    <a:pt x="0" y="289133"/>
                    <a:pt x="193797" y="61186"/>
                    <a:pt x="451423" y="8468"/>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30">
              <a:extLst>
                <a:ext uri="{FF2B5EF4-FFF2-40B4-BE49-F238E27FC236}">
                  <a16:creationId xmlns:a16="http://schemas.microsoft.com/office/drawing/2014/main" id="{EB93DBCE-E7A6-BE4D-8D07-3D07913D93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642" y="6295916"/>
              <a:ext cx="535358" cy="562084"/>
            </a:xfrm>
            <a:custGeom>
              <a:avLst/>
              <a:gdLst>
                <a:gd name="connsiteX0" fmla="*/ 535358 w 535358"/>
                <a:gd name="connsiteY0" fmla="*/ 0 h 562084"/>
                <a:gd name="connsiteX1" fmla="*/ 535358 w 535358"/>
                <a:gd name="connsiteY1" fmla="*/ 25186 h 562084"/>
                <a:gd name="connsiteX2" fmla="*/ 469717 w 535358"/>
                <a:gd name="connsiteY2" fmla="*/ 30978 h 562084"/>
                <a:gd name="connsiteX3" fmla="*/ 36306 w 535358"/>
                <a:gd name="connsiteY3" fmla="*/ 453686 h 562084"/>
                <a:gd name="connsiteX4" fmla="*/ 25378 w 535358"/>
                <a:gd name="connsiteY4" fmla="*/ 562084 h 562084"/>
                <a:gd name="connsiteX5" fmla="*/ 0 w 535358"/>
                <a:gd name="connsiteY5" fmla="*/ 562084 h 562084"/>
                <a:gd name="connsiteX6" fmla="*/ 11423 w 535358"/>
                <a:gd name="connsiteY6" fmla="*/ 448780 h 562084"/>
                <a:gd name="connsiteX7" fmla="*/ 465221 w 535358"/>
                <a:gd name="connsiteY7" fmla="*/ 6189 h 56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5358" h="562084">
                  <a:moveTo>
                    <a:pt x="535358" y="0"/>
                  </a:moveTo>
                  <a:lnTo>
                    <a:pt x="535358" y="25186"/>
                  </a:lnTo>
                  <a:lnTo>
                    <a:pt x="469717" y="30978"/>
                  </a:lnTo>
                  <a:cubicBezTo>
                    <a:pt x="252550" y="69769"/>
                    <a:pt x="80361" y="238391"/>
                    <a:pt x="36306" y="453686"/>
                  </a:cubicBezTo>
                  <a:lnTo>
                    <a:pt x="25378" y="562084"/>
                  </a:lnTo>
                  <a:lnTo>
                    <a:pt x="0" y="562084"/>
                  </a:lnTo>
                  <a:lnTo>
                    <a:pt x="11423" y="448780"/>
                  </a:lnTo>
                  <a:cubicBezTo>
                    <a:pt x="57551" y="223357"/>
                    <a:pt x="237840" y="46805"/>
                    <a:pt x="465221" y="6189"/>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cxnSp>
        <p:nvCxnSpPr>
          <p:cNvPr id="18" name="Straight Connector 17">
            <a:extLst>
              <a:ext uri="{FF2B5EF4-FFF2-40B4-BE49-F238E27FC236}">
                <a16:creationId xmlns:a16="http://schemas.microsoft.com/office/drawing/2014/main" id="{8C393749-7AE6-1341-8D2D-3F0369850FF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1105834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30097080"/>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EB46B8FB-F6A2-5F47-A6CD-A7E17E69270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01388" y="0"/>
            <a:ext cx="5990612" cy="6858001"/>
            <a:chOff x="6201388" y="0"/>
            <a:chExt cx="5990612" cy="6858001"/>
          </a:xfrm>
        </p:grpSpPr>
        <p:sp>
          <p:nvSpPr>
            <p:cNvPr id="24" name="Oval 23">
              <a:extLst>
                <a:ext uri="{FF2B5EF4-FFF2-40B4-BE49-F238E27FC236}">
                  <a16:creationId xmlns:a16="http://schemas.microsoft.com/office/drawing/2014/main" id="{419BDE93-3EC2-4E4D-BC0B-417378F49E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1388"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46">
              <a:extLst>
                <a:ext uri="{FF2B5EF4-FFF2-40B4-BE49-F238E27FC236}">
                  <a16:creationId xmlns:a16="http://schemas.microsoft.com/office/drawing/2014/main" id="{FE21F82F-1EE5-8240-97F8-387DF0253F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1389"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2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4" y="565575"/>
                    <a:pt x="565362"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Freeform 48">
              <a:extLst>
                <a:ext uri="{FF2B5EF4-FFF2-40B4-BE49-F238E27FC236}">
                  <a16:creationId xmlns:a16="http://schemas.microsoft.com/office/drawing/2014/main" id="{AE1903E3-6B5F-6B4C-9A1F-62628A050A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5" y="6292426"/>
              <a:ext cx="1130723" cy="565575"/>
            </a:xfrm>
            <a:custGeom>
              <a:avLst/>
              <a:gdLst>
                <a:gd name="connsiteX0" fmla="*/ 565362 w 1130723"/>
                <a:gd name="connsiteY0" fmla="*/ 0 h 565575"/>
                <a:gd name="connsiteX1" fmla="*/ 1130723 w 1130723"/>
                <a:gd name="connsiteY1" fmla="*/ 565362 h 565575"/>
                <a:gd name="connsiteX2" fmla="*/ 1130702 w 1130723"/>
                <a:gd name="connsiteY2" fmla="*/ 565575 h 565575"/>
                <a:gd name="connsiteX3" fmla="*/ 21 w 1130723"/>
                <a:gd name="connsiteY3" fmla="*/ 565575 h 565575"/>
                <a:gd name="connsiteX4" fmla="*/ 0 w 1130723"/>
                <a:gd name="connsiteY4" fmla="*/ 565362 h 565575"/>
                <a:gd name="connsiteX5" fmla="*/ 565362 w 1130723"/>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3" h="565575">
                  <a:moveTo>
                    <a:pt x="565362" y="0"/>
                  </a:moveTo>
                  <a:cubicBezTo>
                    <a:pt x="877602" y="0"/>
                    <a:pt x="1130723" y="253121"/>
                    <a:pt x="1130723" y="565362"/>
                  </a:cubicBezTo>
                  <a:lnTo>
                    <a:pt x="1130702" y="565575"/>
                  </a:lnTo>
                  <a:lnTo>
                    <a:pt x="21" y="565575"/>
                  </a:lnTo>
                  <a:lnTo>
                    <a:pt x="0" y="565362"/>
                  </a:lnTo>
                  <a:cubicBezTo>
                    <a:pt x="0" y="253121"/>
                    <a:pt x="253120"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7" name="Oval 26">
              <a:extLst>
                <a:ext uri="{FF2B5EF4-FFF2-40B4-BE49-F238E27FC236}">
                  <a16:creationId xmlns:a16="http://schemas.microsoft.com/office/drawing/2014/main" id="{F7C55863-3B37-0743-B001-1A970033FB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3"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932B4C24-3A58-924C-B79A-D961EF7C2C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3" y="217788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21EF52E0-D2CF-544F-93A6-4D7B45A048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3" y="80636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63">
              <a:extLst>
                <a:ext uri="{FF2B5EF4-FFF2-40B4-BE49-F238E27FC236}">
                  <a16:creationId xmlns:a16="http://schemas.microsoft.com/office/drawing/2014/main" id="{6966CFE5-1C8C-2E4F-9B2D-A8438F5A53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4"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3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3" y="565575"/>
                    <a:pt x="565363"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64">
              <a:extLst>
                <a:ext uri="{FF2B5EF4-FFF2-40B4-BE49-F238E27FC236}">
                  <a16:creationId xmlns:a16="http://schemas.microsoft.com/office/drawing/2014/main" id="{9FD29EF3-A5B2-554A-A307-6BE1BCE8AF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2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2" y="565575"/>
                  </a:lnTo>
                  <a:lnTo>
                    <a:pt x="0" y="565362"/>
                  </a:lnTo>
                  <a:cubicBezTo>
                    <a:pt x="0" y="253121"/>
                    <a:pt x="253121" y="0"/>
                    <a:pt x="56536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2" name="Oval 31">
              <a:extLst>
                <a:ext uri="{FF2B5EF4-FFF2-40B4-BE49-F238E27FC236}">
                  <a16:creationId xmlns:a16="http://schemas.microsoft.com/office/drawing/2014/main" id="{AC1ECAD8-0CF2-934D-AA1E-C108208CDE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492091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DB14DED1-3A58-8C4D-902E-2A9F34043F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354939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65D65157-5719-0341-A807-A8956595FB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217788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A7F23F74-B777-2A4C-8EF9-E798880D59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70">
              <a:extLst>
                <a:ext uri="{FF2B5EF4-FFF2-40B4-BE49-F238E27FC236}">
                  <a16:creationId xmlns:a16="http://schemas.microsoft.com/office/drawing/2014/main" id="{E3B9A050-0AE1-1D4B-A2AC-6EEF64B106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7" y="0"/>
              <a:ext cx="1130726" cy="565576"/>
            </a:xfrm>
            <a:custGeom>
              <a:avLst/>
              <a:gdLst>
                <a:gd name="connsiteX0" fmla="*/ 22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2"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7" name="Freeform 71">
              <a:extLst>
                <a:ext uri="{FF2B5EF4-FFF2-40B4-BE49-F238E27FC236}">
                  <a16:creationId xmlns:a16="http://schemas.microsoft.com/office/drawing/2014/main" id="{C424FE38-F803-8D47-BF56-1B18EC2B1F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4"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1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1" y="565575"/>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8" name="Oval 37">
              <a:extLst>
                <a:ext uri="{FF2B5EF4-FFF2-40B4-BE49-F238E27FC236}">
                  <a16:creationId xmlns:a16="http://schemas.microsoft.com/office/drawing/2014/main" id="{E37187F2-9212-0641-97D0-1ACD50B748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4" y="492091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C760C651-2AC4-564E-BEAA-AB7FAFE7F7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4"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58B0A1B8-5BA3-3548-9511-B4904D0526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4"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reeform 75">
              <a:extLst>
                <a:ext uri="{FF2B5EF4-FFF2-40B4-BE49-F238E27FC236}">
                  <a16:creationId xmlns:a16="http://schemas.microsoft.com/office/drawing/2014/main" id="{424CD779-EE9A-214D-9488-767327E373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3" y="0"/>
              <a:ext cx="1130726" cy="565576"/>
            </a:xfrm>
            <a:custGeom>
              <a:avLst/>
              <a:gdLst>
                <a:gd name="connsiteX0" fmla="*/ 21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1"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2" name="Freeform 76">
              <a:extLst>
                <a:ext uri="{FF2B5EF4-FFF2-40B4-BE49-F238E27FC236}">
                  <a16:creationId xmlns:a16="http://schemas.microsoft.com/office/drawing/2014/main" id="{630D08C6-9EFB-8540-875F-2A55DED2AA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4" y="6295069"/>
              <a:ext cx="539146" cy="562931"/>
            </a:xfrm>
            <a:custGeom>
              <a:avLst/>
              <a:gdLst>
                <a:gd name="connsiteX0" fmla="*/ 539146 w 539146"/>
                <a:gd name="connsiteY0" fmla="*/ 0 h 562931"/>
                <a:gd name="connsiteX1" fmla="*/ 539146 w 539146"/>
                <a:gd name="connsiteY1" fmla="*/ 562931 h 562931"/>
                <a:gd name="connsiteX2" fmla="*/ 21 w 539146"/>
                <a:gd name="connsiteY2" fmla="*/ 562931 h 562931"/>
                <a:gd name="connsiteX3" fmla="*/ 0 w 539146"/>
                <a:gd name="connsiteY3" fmla="*/ 562719 h 562931"/>
                <a:gd name="connsiteX4" fmla="*/ 451422 w 539146"/>
                <a:gd name="connsiteY4" fmla="*/ 8843 h 562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6" h="562931">
                  <a:moveTo>
                    <a:pt x="539146" y="0"/>
                  </a:moveTo>
                  <a:lnTo>
                    <a:pt x="539146" y="562931"/>
                  </a:lnTo>
                  <a:lnTo>
                    <a:pt x="21" y="562931"/>
                  </a:lnTo>
                  <a:lnTo>
                    <a:pt x="0" y="562719"/>
                  </a:lnTo>
                  <a:cubicBezTo>
                    <a:pt x="0" y="289508"/>
                    <a:pt x="193796" y="61561"/>
                    <a:pt x="451422"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3" name="Freeform 77">
              <a:extLst>
                <a:ext uri="{FF2B5EF4-FFF2-40B4-BE49-F238E27FC236}">
                  <a16:creationId xmlns:a16="http://schemas.microsoft.com/office/drawing/2014/main" id="{D7E8DA86-1294-4641-9C52-6E15315064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4923555"/>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4" name="Freeform 78">
              <a:extLst>
                <a:ext uri="{FF2B5EF4-FFF2-40B4-BE49-F238E27FC236}">
                  <a16:creationId xmlns:a16="http://schemas.microsoft.com/office/drawing/2014/main" id="{011063C9-2A43-3348-A018-F27FACAA77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3552039"/>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5" name="Freeform 79">
              <a:extLst>
                <a:ext uri="{FF2B5EF4-FFF2-40B4-BE49-F238E27FC236}">
                  <a16:creationId xmlns:a16="http://schemas.microsoft.com/office/drawing/2014/main" id="{EE85C7DE-D965-244F-BD95-3A05FF4AAC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2180524"/>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9"/>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6" name="Freeform 80">
              <a:extLst>
                <a:ext uri="{FF2B5EF4-FFF2-40B4-BE49-F238E27FC236}">
                  <a16:creationId xmlns:a16="http://schemas.microsoft.com/office/drawing/2014/main" id="{315A1389-149A-3342-A863-637D42FDB2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809010"/>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7" name="Freeform 81">
              <a:extLst>
                <a:ext uri="{FF2B5EF4-FFF2-40B4-BE49-F238E27FC236}">
                  <a16:creationId xmlns:a16="http://schemas.microsoft.com/office/drawing/2014/main" id="{B149CC6F-B6C6-BE46-B451-1BF7D47A89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1"/>
              <a:ext cx="539147" cy="562933"/>
            </a:xfrm>
            <a:custGeom>
              <a:avLst/>
              <a:gdLst>
                <a:gd name="connsiteX0" fmla="*/ 22 w 539147"/>
                <a:gd name="connsiteY0" fmla="*/ 0 h 562933"/>
                <a:gd name="connsiteX1" fmla="*/ 539147 w 539147"/>
                <a:gd name="connsiteY1" fmla="*/ 0 h 562933"/>
                <a:gd name="connsiteX2" fmla="*/ 539147 w 539147"/>
                <a:gd name="connsiteY2" fmla="*/ 562933 h 562933"/>
                <a:gd name="connsiteX3" fmla="*/ 451423 w 539147"/>
                <a:gd name="connsiteY3" fmla="*/ 554090 h 562933"/>
                <a:gd name="connsiteX4" fmla="*/ 0 w 539147"/>
                <a:gd name="connsiteY4" fmla="*/ 214 h 5629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562933">
                  <a:moveTo>
                    <a:pt x="22" y="0"/>
                  </a:moveTo>
                  <a:lnTo>
                    <a:pt x="539147" y="0"/>
                  </a:lnTo>
                  <a:lnTo>
                    <a:pt x="539147" y="562933"/>
                  </a:lnTo>
                  <a:lnTo>
                    <a:pt x="451423" y="554090"/>
                  </a:lnTo>
                  <a:cubicBezTo>
                    <a:pt x="193797" y="501372"/>
                    <a:pt x="0" y="27342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cxnSp>
        <p:nvCxnSpPr>
          <p:cNvPr id="49" name="Straight Connector 48">
            <a:extLst>
              <a:ext uri="{FF2B5EF4-FFF2-40B4-BE49-F238E27FC236}">
                <a16:creationId xmlns:a16="http://schemas.microsoft.com/office/drawing/2014/main" id="{D33A3282-0389-C547-8CA6-7F3E7F27B3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5066001"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useBgFill="1">
        <p:nvSpPr>
          <p:cNvPr id="51" name="Rectangle 50">
            <a:extLst>
              <a:ext uri="{FF2B5EF4-FFF2-40B4-BE49-F238E27FC236}">
                <a16:creationId xmlns:a16="http://schemas.microsoft.com/office/drawing/2014/main" id="{4EFE82FE-7465-AE46-88DF-34D347E83B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5C3C589F-3F3E-CB9D-1192-E0C3E2ACA0A4}"/>
              </a:ext>
            </a:extLst>
          </p:cNvPr>
          <p:cNvPicPr>
            <a:picLocks noGrp="1" noChangeAspect="1"/>
          </p:cNvPicPr>
          <p:nvPr>
            <p:ph idx="1"/>
          </p:nvPr>
        </p:nvPicPr>
        <p:blipFill>
          <a:blip r:embed="rId2"/>
          <a:srcRect t="9666" b="1402"/>
          <a:stretch/>
        </p:blipFill>
        <p:spPr>
          <a:xfrm>
            <a:off x="20" y="1"/>
            <a:ext cx="12191980" cy="6857999"/>
          </a:xfrm>
          <a:prstGeom prst="rect">
            <a:avLst/>
          </a:prstGeom>
        </p:spPr>
      </p:pic>
      <p:sp>
        <p:nvSpPr>
          <p:cNvPr id="53" name="Rectangle">
            <a:extLst>
              <a:ext uri="{FF2B5EF4-FFF2-40B4-BE49-F238E27FC236}">
                <a16:creationId xmlns:a16="http://schemas.microsoft.com/office/drawing/2014/main" id="{B4F75AE3-A3AC-DE4C-98FE-EC9DC3BF8D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5267217" cy="6858000"/>
          </a:xfrm>
          <a:prstGeom prst="rect">
            <a:avLst/>
          </a:prstGeom>
          <a:gradFill flip="none" rotWithShape="1">
            <a:gsLst>
              <a:gs pos="31000">
                <a:schemeClr val="bg1">
                  <a:alpha val="80000"/>
                </a:schemeClr>
              </a:gs>
              <a:gs pos="0">
                <a:schemeClr val="bg1"/>
              </a:gs>
              <a:gs pos="100000">
                <a:schemeClr val="bg1">
                  <a:alpha val="34000"/>
                </a:schemeClr>
              </a:gs>
            </a:gsLst>
            <a:path path="circle">
              <a:fillToRect r="100000" b="100000"/>
            </a:path>
            <a:tileRect l="-100000" t="-100000"/>
          </a:gradFill>
          <a:ln w="12700">
            <a:miter lim="400000"/>
          </a:ln>
        </p:spPr>
        <p:txBody>
          <a:bodyPr lIns="50800" tIns="50800" rIns="50800" bIns="50800" anchor="ctr"/>
          <a:lstStyle/>
          <a:p>
            <a:pPr algn="ctr"/>
            <a:endParaRPr sz="2600" cap="all" dirty="0">
              <a:solidFill>
                <a:srgbClr val="FFFFFF"/>
              </a:solidFill>
              <a:sym typeface="Avenir Next"/>
            </a:endParaRPr>
          </a:p>
        </p:txBody>
      </p:sp>
      <p:sp>
        <p:nvSpPr>
          <p:cNvPr id="2" name="Title 1">
            <a:extLst>
              <a:ext uri="{FF2B5EF4-FFF2-40B4-BE49-F238E27FC236}">
                <a16:creationId xmlns:a16="http://schemas.microsoft.com/office/drawing/2014/main" id="{E9C4DA82-EE5E-D8E4-F87C-AC790F931E59}"/>
              </a:ext>
            </a:extLst>
          </p:cNvPr>
          <p:cNvSpPr>
            <a:spLocks noGrp="1"/>
          </p:cNvSpPr>
          <p:nvPr>
            <p:ph type="title"/>
          </p:nvPr>
        </p:nvSpPr>
        <p:spPr>
          <a:xfrm>
            <a:off x="565151" y="768334"/>
            <a:ext cx="4134538" cy="2866405"/>
          </a:xfrm>
        </p:spPr>
        <p:txBody>
          <a:bodyPr vert="horz" lIns="91440" tIns="45720" rIns="91440" bIns="45720" rtlCol="0" anchor="t">
            <a:normAutofit/>
          </a:bodyPr>
          <a:lstStyle/>
          <a:p>
            <a:r>
              <a:rPr lang="en-US" sz="5400" dirty="0"/>
              <a:t>Wireframe Mock-Up</a:t>
            </a:r>
          </a:p>
        </p:txBody>
      </p:sp>
      <p:sp>
        <p:nvSpPr>
          <p:cNvPr id="5" name="TextBox 4">
            <a:extLst>
              <a:ext uri="{FF2B5EF4-FFF2-40B4-BE49-F238E27FC236}">
                <a16:creationId xmlns:a16="http://schemas.microsoft.com/office/drawing/2014/main" id="{06655971-C750-2728-F5DF-EDE57D59EF1B}"/>
              </a:ext>
            </a:extLst>
          </p:cNvPr>
          <p:cNvSpPr txBox="1"/>
          <p:nvPr/>
        </p:nvSpPr>
        <p:spPr>
          <a:xfrm>
            <a:off x="565151" y="4283239"/>
            <a:ext cx="4134538" cy="1475177"/>
          </a:xfrm>
          <a:prstGeom prst="rect">
            <a:avLst/>
          </a:prstGeom>
        </p:spPr>
        <p:txBody>
          <a:bodyPr vert="horz" lIns="91440" tIns="45720" rIns="91440" bIns="45720" rtlCol="0" anchor="b">
            <a:normAutofit lnSpcReduction="10000"/>
          </a:bodyPr>
          <a:lstStyle/>
          <a:p>
            <a:pPr>
              <a:spcBef>
                <a:spcPts val="900"/>
              </a:spcBef>
            </a:pPr>
            <a:r>
              <a:rPr lang="en-US" sz="2000" b="1" dirty="0"/>
              <a:t>Using Figma, Roland designed an example of how the application could look based on the features that were brainstormed.</a:t>
            </a:r>
          </a:p>
        </p:txBody>
      </p:sp>
      <p:cxnSp>
        <p:nvCxnSpPr>
          <p:cNvPr id="55" name="Straight Connector 54">
            <a:extLst>
              <a:ext uri="{FF2B5EF4-FFF2-40B4-BE49-F238E27FC236}">
                <a16:creationId xmlns:a16="http://schemas.microsoft.com/office/drawing/2014/main" id="{41C79BB7-CCAB-2243-9830-5569626C4D0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4134538"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nvGrpSpPr>
          <p:cNvPr id="57" name="Group 56">
            <a:extLst>
              <a:ext uri="{FF2B5EF4-FFF2-40B4-BE49-F238E27FC236}">
                <a16:creationId xmlns:a16="http://schemas.microsoft.com/office/drawing/2014/main" id="{44406D7A-DB1A-D940-8AD1-93FAF9DD719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91746" y="0"/>
            <a:ext cx="1900254" cy="6858000"/>
            <a:chOff x="10291746" y="0"/>
            <a:chExt cx="1900254" cy="6858000"/>
          </a:xfrm>
        </p:grpSpPr>
        <p:sp>
          <p:nvSpPr>
            <p:cNvPr id="58" name="Freeform 40">
              <a:extLst>
                <a:ext uri="{FF2B5EF4-FFF2-40B4-BE49-F238E27FC236}">
                  <a16:creationId xmlns:a16="http://schemas.microsoft.com/office/drawing/2014/main" id="{D0F85DF7-431B-BE45-B932-0E22FC3F84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5829" y="809310"/>
              <a:ext cx="536171" cy="1124839"/>
            </a:xfrm>
            <a:custGeom>
              <a:avLst/>
              <a:gdLst>
                <a:gd name="connsiteX0" fmla="*/ 536171 w 536171"/>
                <a:gd name="connsiteY0" fmla="*/ 0 h 1124839"/>
                <a:gd name="connsiteX1" fmla="*/ 536171 w 536171"/>
                <a:gd name="connsiteY1" fmla="*/ 1124839 h 1124839"/>
                <a:gd name="connsiteX2" fmla="*/ 451423 w 536171"/>
                <a:gd name="connsiteY2" fmla="*/ 1116295 h 1124839"/>
                <a:gd name="connsiteX3" fmla="*/ 0 w 536171"/>
                <a:gd name="connsiteY3" fmla="*/ 562419 h 1124839"/>
                <a:gd name="connsiteX4" fmla="*/ 451423 w 536171"/>
                <a:gd name="connsiteY4" fmla="*/ 8543 h 1124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6171" h="1124839">
                  <a:moveTo>
                    <a:pt x="536171" y="0"/>
                  </a:moveTo>
                  <a:lnTo>
                    <a:pt x="536171" y="1124839"/>
                  </a:lnTo>
                  <a:lnTo>
                    <a:pt x="451423" y="1116295"/>
                  </a:lnTo>
                  <a:cubicBezTo>
                    <a:pt x="193797" y="1063577"/>
                    <a:pt x="0" y="835630"/>
                    <a:pt x="0" y="562419"/>
                  </a:cubicBezTo>
                  <a:cubicBezTo>
                    <a:pt x="0" y="289208"/>
                    <a:pt x="193797" y="61261"/>
                    <a:pt x="451423" y="85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9" name="Freeform 41">
              <a:extLst>
                <a:ext uri="{FF2B5EF4-FFF2-40B4-BE49-F238E27FC236}">
                  <a16:creationId xmlns:a16="http://schemas.microsoft.com/office/drawing/2014/main" id="{BEA0AA89-2965-2A44-B84E-51C748B2D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1748" y="0"/>
              <a:ext cx="1130725" cy="565362"/>
            </a:xfrm>
            <a:custGeom>
              <a:avLst/>
              <a:gdLst>
                <a:gd name="connsiteX0" fmla="*/ 0 w 1130725"/>
                <a:gd name="connsiteY0" fmla="*/ 0 h 565362"/>
                <a:gd name="connsiteX1" fmla="*/ 25420 w 1130725"/>
                <a:gd name="connsiteY1" fmla="*/ 0 h 565362"/>
                <a:gd name="connsiteX2" fmla="*/ 36369 w 1130725"/>
                <a:gd name="connsiteY2" fmla="*/ 108609 h 565362"/>
                <a:gd name="connsiteX3" fmla="*/ 565363 w 1130725"/>
                <a:gd name="connsiteY3" fmla="*/ 539750 h 565362"/>
                <a:gd name="connsiteX4" fmla="*/ 1094356 w 1130725"/>
                <a:gd name="connsiteY4" fmla="*/ 108609 h 565362"/>
                <a:gd name="connsiteX5" fmla="*/ 1105305 w 1130725"/>
                <a:gd name="connsiteY5" fmla="*/ 0 h 565362"/>
                <a:gd name="connsiteX6" fmla="*/ 1130725 w 1130725"/>
                <a:gd name="connsiteY6" fmla="*/ 0 h 565362"/>
                <a:gd name="connsiteX7" fmla="*/ 565363 w 1130725"/>
                <a:gd name="connsiteY7" fmla="*/ 565362 h 565362"/>
                <a:gd name="connsiteX8" fmla="*/ 0 w 1130725"/>
                <a:gd name="connsiteY8" fmla="*/ 0 h 565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0725" h="565362">
                  <a:moveTo>
                    <a:pt x="0" y="0"/>
                  </a:moveTo>
                  <a:lnTo>
                    <a:pt x="25420" y="0"/>
                  </a:lnTo>
                  <a:lnTo>
                    <a:pt x="36369" y="108609"/>
                  </a:lnTo>
                  <a:cubicBezTo>
                    <a:pt x="86718" y="354660"/>
                    <a:pt x="304425" y="539750"/>
                    <a:pt x="565363" y="539750"/>
                  </a:cubicBezTo>
                  <a:cubicBezTo>
                    <a:pt x="826300" y="539750"/>
                    <a:pt x="1044007" y="354660"/>
                    <a:pt x="1094356" y="108609"/>
                  </a:cubicBezTo>
                  <a:lnTo>
                    <a:pt x="1105305" y="0"/>
                  </a:lnTo>
                  <a:lnTo>
                    <a:pt x="1130725" y="0"/>
                  </a:lnTo>
                  <a:cubicBezTo>
                    <a:pt x="1130725" y="312241"/>
                    <a:pt x="877604" y="565362"/>
                    <a:pt x="565363" y="565362"/>
                  </a:cubicBezTo>
                  <a:cubicBezTo>
                    <a:pt x="253121" y="565362"/>
                    <a:pt x="0" y="312241"/>
                    <a:pt x="0"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0" name="Freeform 42">
              <a:extLst>
                <a:ext uri="{FF2B5EF4-FFF2-40B4-BE49-F238E27FC236}">
                  <a16:creationId xmlns:a16="http://schemas.microsoft.com/office/drawing/2014/main" id="{7EC47259-887A-FD48-989C-42BC5A3C98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0"/>
              <a:ext cx="535422" cy="562344"/>
            </a:xfrm>
            <a:custGeom>
              <a:avLst/>
              <a:gdLst>
                <a:gd name="connsiteX0" fmla="*/ 0 w 535422"/>
                <a:gd name="connsiteY0" fmla="*/ 0 h 562344"/>
                <a:gd name="connsiteX1" fmla="*/ 25421 w 535422"/>
                <a:gd name="connsiteY1" fmla="*/ 0 h 562344"/>
                <a:gd name="connsiteX2" fmla="*/ 36370 w 535422"/>
                <a:gd name="connsiteY2" fmla="*/ 108609 h 562344"/>
                <a:gd name="connsiteX3" fmla="*/ 469781 w 535422"/>
                <a:gd name="connsiteY3" fmla="*/ 531316 h 562344"/>
                <a:gd name="connsiteX4" fmla="*/ 535422 w 535422"/>
                <a:gd name="connsiteY4" fmla="*/ 537108 h 562344"/>
                <a:gd name="connsiteX5" fmla="*/ 535422 w 535422"/>
                <a:gd name="connsiteY5" fmla="*/ 562344 h 562344"/>
                <a:gd name="connsiteX6" fmla="*/ 451424 w 535422"/>
                <a:gd name="connsiteY6" fmla="*/ 553876 h 562344"/>
                <a:gd name="connsiteX7" fmla="*/ 0 w 535422"/>
                <a:gd name="connsiteY7" fmla="*/ 0 h 562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5422" h="562344">
                  <a:moveTo>
                    <a:pt x="0" y="0"/>
                  </a:moveTo>
                  <a:lnTo>
                    <a:pt x="25421" y="0"/>
                  </a:lnTo>
                  <a:lnTo>
                    <a:pt x="36370" y="108609"/>
                  </a:lnTo>
                  <a:cubicBezTo>
                    <a:pt x="80425" y="323904"/>
                    <a:pt x="252614" y="492525"/>
                    <a:pt x="469781" y="531316"/>
                  </a:cubicBezTo>
                  <a:lnTo>
                    <a:pt x="535422" y="537108"/>
                  </a:lnTo>
                  <a:lnTo>
                    <a:pt x="535422" y="562344"/>
                  </a:lnTo>
                  <a:lnTo>
                    <a:pt x="451424" y="553876"/>
                  </a:lnTo>
                  <a:cubicBezTo>
                    <a:pt x="193797" y="501158"/>
                    <a:pt x="0" y="273211"/>
                    <a:pt x="0"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1" name="Freeform 43">
              <a:extLst>
                <a:ext uri="{FF2B5EF4-FFF2-40B4-BE49-F238E27FC236}">
                  <a16:creationId xmlns:a16="http://schemas.microsoft.com/office/drawing/2014/main" id="{16E261C3-18BE-934F-8A2B-59BE70AE2F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2181112"/>
              <a:ext cx="535422" cy="1124687"/>
            </a:xfrm>
            <a:custGeom>
              <a:avLst/>
              <a:gdLst>
                <a:gd name="connsiteX0" fmla="*/ 535422 w 535422"/>
                <a:gd name="connsiteY0" fmla="*/ 0 h 1124687"/>
                <a:gd name="connsiteX1" fmla="*/ 535422 w 535422"/>
                <a:gd name="connsiteY1" fmla="*/ 25186 h 1124687"/>
                <a:gd name="connsiteX2" fmla="*/ 456541 w 535422"/>
                <a:gd name="connsiteY2" fmla="*/ 33138 h 1124687"/>
                <a:gd name="connsiteX3" fmla="*/ 25399 w 535422"/>
                <a:gd name="connsiteY3" fmla="*/ 562130 h 1124687"/>
                <a:gd name="connsiteX4" fmla="*/ 456541 w 535422"/>
                <a:gd name="connsiteY4" fmla="*/ 1091123 h 1124687"/>
                <a:gd name="connsiteX5" fmla="*/ 535422 w 535422"/>
                <a:gd name="connsiteY5" fmla="*/ 1099075 h 1124687"/>
                <a:gd name="connsiteX6" fmla="*/ 535422 w 535422"/>
                <a:gd name="connsiteY6" fmla="*/ 1124687 h 1124687"/>
                <a:gd name="connsiteX7" fmla="*/ 451423 w 535422"/>
                <a:gd name="connsiteY7" fmla="*/ 1116219 h 1124687"/>
                <a:gd name="connsiteX8" fmla="*/ 0 w 535422"/>
                <a:gd name="connsiteY8" fmla="*/ 562343 h 1124687"/>
                <a:gd name="connsiteX9" fmla="*/ 451423 w 535422"/>
                <a:gd name="connsiteY9" fmla="*/ 8468 h 1124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22" h="1124687">
                  <a:moveTo>
                    <a:pt x="535422" y="0"/>
                  </a:moveTo>
                  <a:lnTo>
                    <a:pt x="535422" y="25186"/>
                  </a:lnTo>
                  <a:lnTo>
                    <a:pt x="456541" y="33138"/>
                  </a:lnTo>
                  <a:cubicBezTo>
                    <a:pt x="210489" y="83487"/>
                    <a:pt x="25399" y="301194"/>
                    <a:pt x="25399" y="562130"/>
                  </a:cubicBezTo>
                  <a:cubicBezTo>
                    <a:pt x="25399" y="823067"/>
                    <a:pt x="210489" y="1040774"/>
                    <a:pt x="456541" y="1091123"/>
                  </a:cubicBezTo>
                  <a:lnTo>
                    <a:pt x="535422" y="1099075"/>
                  </a:lnTo>
                  <a:lnTo>
                    <a:pt x="535422" y="1124687"/>
                  </a:lnTo>
                  <a:lnTo>
                    <a:pt x="451423" y="1116219"/>
                  </a:lnTo>
                  <a:cubicBezTo>
                    <a:pt x="193797" y="1063501"/>
                    <a:pt x="0" y="835554"/>
                    <a:pt x="0" y="562343"/>
                  </a:cubicBezTo>
                  <a:cubicBezTo>
                    <a:pt x="0" y="289132"/>
                    <a:pt x="193797" y="61185"/>
                    <a:pt x="451423" y="8468"/>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2" name="Freeform 44">
              <a:extLst>
                <a:ext uri="{FF2B5EF4-FFF2-40B4-BE49-F238E27FC236}">
                  <a16:creationId xmlns:a16="http://schemas.microsoft.com/office/drawing/2014/main" id="{35A2267B-0862-A24E-87D2-6CE5187CF9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1746" y="806365"/>
              <a:ext cx="1130726" cy="1130724"/>
            </a:xfrm>
            <a:custGeom>
              <a:avLst/>
              <a:gdLst>
                <a:gd name="connsiteX0" fmla="*/ 565363 w 1130726"/>
                <a:gd name="connsiteY0" fmla="*/ 25186 h 1130724"/>
                <a:gd name="connsiteX1" fmla="*/ 25399 w 1130726"/>
                <a:gd name="connsiteY1" fmla="*/ 565149 h 1130724"/>
                <a:gd name="connsiteX2" fmla="*/ 565363 w 1130726"/>
                <a:gd name="connsiteY2" fmla="*/ 1105112 h 1130724"/>
                <a:gd name="connsiteX3" fmla="*/ 1105327 w 1130726"/>
                <a:gd name="connsiteY3" fmla="*/ 565149 h 1130724"/>
                <a:gd name="connsiteX4" fmla="*/ 565363 w 1130726"/>
                <a:gd name="connsiteY4" fmla="*/ 25186 h 1130724"/>
                <a:gd name="connsiteX5" fmla="*/ 565363 w 1130726"/>
                <a:gd name="connsiteY5" fmla="*/ 0 h 1130724"/>
                <a:gd name="connsiteX6" fmla="*/ 1130726 w 1130726"/>
                <a:gd name="connsiteY6" fmla="*/ 565362 h 1130724"/>
                <a:gd name="connsiteX7" fmla="*/ 565363 w 1130726"/>
                <a:gd name="connsiteY7" fmla="*/ 1130724 h 1130724"/>
                <a:gd name="connsiteX8" fmla="*/ 0 w 1130726"/>
                <a:gd name="connsiteY8" fmla="*/ 565362 h 1130724"/>
                <a:gd name="connsiteX9" fmla="*/ 565363 w 1130726"/>
                <a:gd name="connsiteY9" fmla="*/ 0 h 1130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0726" h="1130724">
                  <a:moveTo>
                    <a:pt x="565363" y="25186"/>
                  </a:moveTo>
                  <a:cubicBezTo>
                    <a:pt x="267149" y="25186"/>
                    <a:pt x="25399" y="266936"/>
                    <a:pt x="25399" y="565149"/>
                  </a:cubicBezTo>
                  <a:cubicBezTo>
                    <a:pt x="25399" y="863362"/>
                    <a:pt x="267149" y="1105112"/>
                    <a:pt x="565363" y="1105112"/>
                  </a:cubicBezTo>
                  <a:cubicBezTo>
                    <a:pt x="863577" y="1105112"/>
                    <a:pt x="1105327" y="863362"/>
                    <a:pt x="1105327" y="565149"/>
                  </a:cubicBezTo>
                  <a:cubicBezTo>
                    <a:pt x="1105327" y="266936"/>
                    <a:pt x="863577" y="25186"/>
                    <a:pt x="565363" y="25186"/>
                  </a:cubicBezTo>
                  <a:close/>
                  <a:moveTo>
                    <a:pt x="565363" y="0"/>
                  </a:moveTo>
                  <a:cubicBezTo>
                    <a:pt x="877604" y="0"/>
                    <a:pt x="1130726" y="253121"/>
                    <a:pt x="1130726" y="565362"/>
                  </a:cubicBezTo>
                  <a:cubicBezTo>
                    <a:pt x="1130726" y="877603"/>
                    <a:pt x="877604" y="1130724"/>
                    <a:pt x="565363" y="1130724"/>
                  </a:cubicBezTo>
                  <a:cubicBezTo>
                    <a:pt x="253122" y="1130724"/>
                    <a:pt x="0" y="877603"/>
                    <a:pt x="0" y="565362"/>
                  </a:cubicBezTo>
                  <a:cubicBezTo>
                    <a:pt x="0" y="253121"/>
                    <a:pt x="253122" y="0"/>
                    <a:pt x="565363"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3" name="Freeform 45">
              <a:extLst>
                <a:ext uri="{FF2B5EF4-FFF2-40B4-BE49-F238E27FC236}">
                  <a16:creationId xmlns:a16="http://schemas.microsoft.com/office/drawing/2014/main" id="{A404A0DE-A076-8C4E-B8D4-EBC9453377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3552837"/>
              <a:ext cx="535422" cy="1124688"/>
            </a:xfrm>
            <a:custGeom>
              <a:avLst/>
              <a:gdLst>
                <a:gd name="connsiteX0" fmla="*/ 535422 w 535422"/>
                <a:gd name="connsiteY0" fmla="*/ 0 h 1124688"/>
                <a:gd name="connsiteX1" fmla="*/ 535422 w 535422"/>
                <a:gd name="connsiteY1" fmla="*/ 25186 h 1124688"/>
                <a:gd name="connsiteX2" fmla="*/ 456541 w 535422"/>
                <a:gd name="connsiteY2" fmla="*/ 33138 h 1124688"/>
                <a:gd name="connsiteX3" fmla="*/ 25399 w 535422"/>
                <a:gd name="connsiteY3" fmla="*/ 562131 h 1124688"/>
                <a:gd name="connsiteX4" fmla="*/ 456541 w 535422"/>
                <a:gd name="connsiteY4" fmla="*/ 1091124 h 1124688"/>
                <a:gd name="connsiteX5" fmla="*/ 535422 w 535422"/>
                <a:gd name="connsiteY5" fmla="*/ 1099076 h 1124688"/>
                <a:gd name="connsiteX6" fmla="*/ 535422 w 535422"/>
                <a:gd name="connsiteY6" fmla="*/ 1124688 h 1124688"/>
                <a:gd name="connsiteX7" fmla="*/ 451423 w 535422"/>
                <a:gd name="connsiteY7" fmla="*/ 1116220 h 1124688"/>
                <a:gd name="connsiteX8" fmla="*/ 0 w 535422"/>
                <a:gd name="connsiteY8" fmla="*/ 562344 h 1124688"/>
                <a:gd name="connsiteX9" fmla="*/ 451423 w 535422"/>
                <a:gd name="connsiteY9" fmla="*/ 8468 h 1124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22" h="1124688">
                  <a:moveTo>
                    <a:pt x="535422" y="0"/>
                  </a:moveTo>
                  <a:lnTo>
                    <a:pt x="535422" y="25186"/>
                  </a:lnTo>
                  <a:lnTo>
                    <a:pt x="456541" y="33138"/>
                  </a:lnTo>
                  <a:cubicBezTo>
                    <a:pt x="210489" y="83488"/>
                    <a:pt x="25399" y="301195"/>
                    <a:pt x="25399" y="562131"/>
                  </a:cubicBezTo>
                  <a:cubicBezTo>
                    <a:pt x="25399" y="823068"/>
                    <a:pt x="210489" y="1040775"/>
                    <a:pt x="456541" y="1091124"/>
                  </a:cubicBezTo>
                  <a:lnTo>
                    <a:pt x="535422" y="1099076"/>
                  </a:lnTo>
                  <a:lnTo>
                    <a:pt x="535422" y="1124688"/>
                  </a:lnTo>
                  <a:lnTo>
                    <a:pt x="451423" y="1116220"/>
                  </a:lnTo>
                  <a:cubicBezTo>
                    <a:pt x="193797" y="1063502"/>
                    <a:pt x="0" y="835555"/>
                    <a:pt x="0" y="562344"/>
                  </a:cubicBezTo>
                  <a:cubicBezTo>
                    <a:pt x="0" y="289133"/>
                    <a:pt x="193797" y="61186"/>
                    <a:pt x="451423" y="8468"/>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4" name="Freeform 53">
              <a:extLst>
                <a:ext uri="{FF2B5EF4-FFF2-40B4-BE49-F238E27FC236}">
                  <a16:creationId xmlns:a16="http://schemas.microsoft.com/office/drawing/2014/main" id="{9EED6D73-C275-3347-BB66-C839642572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642" y="6295916"/>
              <a:ext cx="535358" cy="562084"/>
            </a:xfrm>
            <a:custGeom>
              <a:avLst/>
              <a:gdLst>
                <a:gd name="connsiteX0" fmla="*/ 535358 w 535358"/>
                <a:gd name="connsiteY0" fmla="*/ 0 h 562084"/>
                <a:gd name="connsiteX1" fmla="*/ 535358 w 535358"/>
                <a:gd name="connsiteY1" fmla="*/ 25186 h 562084"/>
                <a:gd name="connsiteX2" fmla="*/ 469717 w 535358"/>
                <a:gd name="connsiteY2" fmla="*/ 30978 h 562084"/>
                <a:gd name="connsiteX3" fmla="*/ 36306 w 535358"/>
                <a:gd name="connsiteY3" fmla="*/ 453686 h 562084"/>
                <a:gd name="connsiteX4" fmla="*/ 25378 w 535358"/>
                <a:gd name="connsiteY4" fmla="*/ 562084 h 562084"/>
                <a:gd name="connsiteX5" fmla="*/ 0 w 535358"/>
                <a:gd name="connsiteY5" fmla="*/ 562084 h 562084"/>
                <a:gd name="connsiteX6" fmla="*/ 11423 w 535358"/>
                <a:gd name="connsiteY6" fmla="*/ 448780 h 562084"/>
                <a:gd name="connsiteX7" fmla="*/ 465221 w 535358"/>
                <a:gd name="connsiteY7" fmla="*/ 6189 h 56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5358" h="562084">
                  <a:moveTo>
                    <a:pt x="535358" y="0"/>
                  </a:moveTo>
                  <a:lnTo>
                    <a:pt x="535358" y="25186"/>
                  </a:lnTo>
                  <a:lnTo>
                    <a:pt x="469717" y="30978"/>
                  </a:lnTo>
                  <a:cubicBezTo>
                    <a:pt x="252550" y="69769"/>
                    <a:pt x="80361" y="238391"/>
                    <a:pt x="36306" y="453686"/>
                  </a:cubicBezTo>
                  <a:lnTo>
                    <a:pt x="25378" y="562084"/>
                  </a:lnTo>
                  <a:lnTo>
                    <a:pt x="0" y="562084"/>
                  </a:lnTo>
                  <a:lnTo>
                    <a:pt x="11423" y="448780"/>
                  </a:lnTo>
                  <a:cubicBezTo>
                    <a:pt x="57551" y="223357"/>
                    <a:pt x="237840" y="46805"/>
                    <a:pt x="465221" y="6189"/>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2705355236"/>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EB46B8FB-F6A2-5F47-A6CD-A7E17E69270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201388" y="0"/>
            <a:ext cx="5990612" cy="6858001"/>
            <a:chOff x="6201388" y="0"/>
            <a:chExt cx="5990612" cy="6858001"/>
          </a:xfrm>
        </p:grpSpPr>
        <p:sp>
          <p:nvSpPr>
            <p:cNvPr id="9" name="Oval 8">
              <a:extLst>
                <a:ext uri="{FF2B5EF4-FFF2-40B4-BE49-F238E27FC236}">
                  <a16:creationId xmlns:a16="http://schemas.microsoft.com/office/drawing/2014/main" id="{419BDE93-3EC2-4E4D-BC0B-417378F49E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1388"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6">
              <a:extLst>
                <a:ext uri="{FF2B5EF4-FFF2-40B4-BE49-F238E27FC236}">
                  <a16:creationId xmlns:a16="http://schemas.microsoft.com/office/drawing/2014/main" id="{FE21F82F-1EE5-8240-97F8-387DF0253F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1389"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2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4" y="565575"/>
                    <a:pt x="565362"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Freeform 48">
              <a:extLst>
                <a:ext uri="{FF2B5EF4-FFF2-40B4-BE49-F238E27FC236}">
                  <a16:creationId xmlns:a16="http://schemas.microsoft.com/office/drawing/2014/main" id="{AE1903E3-6B5F-6B4C-9A1F-62628A050A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5" y="6292426"/>
              <a:ext cx="1130723" cy="565575"/>
            </a:xfrm>
            <a:custGeom>
              <a:avLst/>
              <a:gdLst>
                <a:gd name="connsiteX0" fmla="*/ 565362 w 1130723"/>
                <a:gd name="connsiteY0" fmla="*/ 0 h 565575"/>
                <a:gd name="connsiteX1" fmla="*/ 1130723 w 1130723"/>
                <a:gd name="connsiteY1" fmla="*/ 565362 h 565575"/>
                <a:gd name="connsiteX2" fmla="*/ 1130702 w 1130723"/>
                <a:gd name="connsiteY2" fmla="*/ 565575 h 565575"/>
                <a:gd name="connsiteX3" fmla="*/ 21 w 1130723"/>
                <a:gd name="connsiteY3" fmla="*/ 565575 h 565575"/>
                <a:gd name="connsiteX4" fmla="*/ 0 w 1130723"/>
                <a:gd name="connsiteY4" fmla="*/ 565362 h 565575"/>
                <a:gd name="connsiteX5" fmla="*/ 565362 w 1130723"/>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3" h="565575">
                  <a:moveTo>
                    <a:pt x="565362" y="0"/>
                  </a:moveTo>
                  <a:cubicBezTo>
                    <a:pt x="877602" y="0"/>
                    <a:pt x="1130723" y="253121"/>
                    <a:pt x="1130723" y="565362"/>
                  </a:cubicBezTo>
                  <a:lnTo>
                    <a:pt x="1130702" y="565575"/>
                  </a:lnTo>
                  <a:lnTo>
                    <a:pt x="21" y="565575"/>
                  </a:lnTo>
                  <a:lnTo>
                    <a:pt x="0" y="565362"/>
                  </a:lnTo>
                  <a:cubicBezTo>
                    <a:pt x="0" y="253121"/>
                    <a:pt x="253120"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Oval 11">
              <a:extLst>
                <a:ext uri="{FF2B5EF4-FFF2-40B4-BE49-F238E27FC236}">
                  <a16:creationId xmlns:a16="http://schemas.microsoft.com/office/drawing/2014/main" id="{F7C55863-3B37-0743-B001-1A970033FB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3"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932B4C24-3A58-924C-B79A-D961EF7C2C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3" y="217788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21EF52E0-D2CF-544F-93A6-4D7B45A048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3" y="80636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63">
              <a:extLst>
                <a:ext uri="{FF2B5EF4-FFF2-40B4-BE49-F238E27FC236}">
                  <a16:creationId xmlns:a16="http://schemas.microsoft.com/office/drawing/2014/main" id="{6966CFE5-1C8C-2E4F-9B2D-A8438F5A53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64254" y="1"/>
              <a:ext cx="1130725" cy="565575"/>
            </a:xfrm>
            <a:custGeom>
              <a:avLst/>
              <a:gdLst>
                <a:gd name="connsiteX0" fmla="*/ 21 w 1130725"/>
                <a:gd name="connsiteY0" fmla="*/ 0 h 565575"/>
                <a:gd name="connsiteX1" fmla="*/ 1130704 w 1130725"/>
                <a:gd name="connsiteY1" fmla="*/ 0 h 565575"/>
                <a:gd name="connsiteX2" fmla="*/ 1130725 w 1130725"/>
                <a:gd name="connsiteY2" fmla="*/ 213 h 565575"/>
                <a:gd name="connsiteX3" fmla="*/ 565363 w 1130725"/>
                <a:gd name="connsiteY3" fmla="*/ 565575 h 565575"/>
                <a:gd name="connsiteX4" fmla="*/ 0 w 1130725"/>
                <a:gd name="connsiteY4" fmla="*/ 213 h 56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5" h="565575">
                  <a:moveTo>
                    <a:pt x="21" y="0"/>
                  </a:moveTo>
                  <a:lnTo>
                    <a:pt x="1130704" y="0"/>
                  </a:lnTo>
                  <a:lnTo>
                    <a:pt x="1130725" y="213"/>
                  </a:lnTo>
                  <a:cubicBezTo>
                    <a:pt x="1130725" y="312454"/>
                    <a:pt x="877603" y="565575"/>
                    <a:pt x="565363" y="565575"/>
                  </a:cubicBezTo>
                  <a:cubicBezTo>
                    <a:pt x="253121" y="565575"/>
                    <a:pt x="0" y="312454"/>
                    <a:pt x="0" y="21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64">
              <a:extLst>
                <a:ext uri="{FF2B5EF4-FFF2-40B4-BE49-F238E27FC236}">
                  <a16:creationId xmlns:a16="http://schemas.microsoft.com/office/drawing/2014/main" id="{9FD29EF3-A5B2-554A-A307-6BE1BCE8AF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2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2" y="565575"/>
                  </a:lnTo>
                  <a:lnTo>
                    <a:pt x="0" y="565362"/>
                  </a:lnTo>
                  <a:cubicBezTo>
                    <a:pt x="0" y="253121"/>
                    <a:pt x="253121" y="0"/>
                    <a:pt x="56536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Oval 16">
              <a:extLst>
                <a:ext uri="{FF2B5EF4-FFF2-40B4-BE49-F238E27FC236}">
                  <a16:creationId xmlns:a16="http://schemas.microsoft.com/office/drawing/2014/main" id="{AC1ECAD8-0CF2-934D-AA1E-C108208CDE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4920911"/>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DB14DED1-3A58-8C4D-902E-2A9F34043F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354939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65D65157-5719-0341-A807-A8956595FB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217788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A7F23F74-B777-2A4C-8EF9-E798880D59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8"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70">
              <a:extLst>
                <a:ext uri="{FF2B5EF4-FFF2-40B4-BE49-F238E27FC236}">
                  <a16:creationId xmlns:a16="http://schemas.microsoft.com/office/drawing/2014/main" id="{E3B9A050-0AE1-1D4B-A2AC-6EEF64B106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7117" y="0"/>
              <a:ext cx="1130726" cy="565576"/>
            </a:xfrm>
            <a:custGeom>
              <a:avLst/>
              <a:gdLst>
                <a:gd name="connsiteX0" fmla="*/ 22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2"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71">
              <a:extLst>
                <a:ext uri="{FF2B5EF4-FFF2-40B4-BE49-F238E27FC236}">
                  <a16:creationId xmlns:a16="http://schemas.microsoft.com/office/drawing/2014/main" id="{C424FE38-F803-8D47-BF56-1B18EC2B1F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4" y="6292426"/>
              <a:ext cx="1130724" cy="565575"/>
            </a:xfrm>
            <a:custGeom>
              <a:avLst/>
              <a:gdLst>
                <a:gd name="connsiteX0" fmla="*/ 565362 w 1130724"/>
                <a:gd name="connsiteY0" fmla="*/ 0 h 565575"/>
                <a:gd name="connsiteX1" fmla="*/ 1130724 w 1130724"/>
                <a:gd name="connsiteY1" fmla="*/ 565362 h 565575"/>
                <a:gd name="connsiteX2" fmla="*/ 1130703 w 1130724"/>
                <a:gd name="connsiteY2" fmla="*/ 565575 h 565575"/>
                <a:gd name="connsiteX3" fmla="*/ 21 w 1130724"/>
                <a:gd name="connsiteY3" fmla="*/ 565575 h 565575"/>
                <a:gd name="connsiteX4" fmla="*/ 0 w 1130724"/>
                <a:gd name="connsiteY4" fmla="*/ 565362 h 565575"/>
                <a:gd name="connsiteX5" fmla="*/ 565362 w 1130724"/>
                <a:gd name="connsiteY5" fmla="*/ 0 h 565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75">
                  <a:moveTo>
                    <a:pt x="565362" y="0"/>
                  </a:moveTo>
                  <a:cubicBezTo>
                    <a:pt x="877603" y="0"/>
                    <a:pt x="1130724" y="253121"/>
                    <a:pt x="1130724" y="565362"/>
                  </a:cubicBezTo>
                  <a:lnTo>
                    <a:pt x="1130703" y="565575"/>
                  </a:lnTo>
                  <a:lnTo>
                    <a:pt x="21" y="565575"/>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Oval 22">
              <a:extLst>
                <a:ext uri="{FF2B5EF4-FFF2-40B4-BE49-F238E27FC236}">
                  <a16:creationId xmlns:a16="http://schemas.microsoft.com/office/drawing/2014/main" id="{E37187F2-9212-0641-97D0-1ACD50B748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4" y="4920911"/>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C760C651-2AC4-564E-BEAA-AB7FAFE7F7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4" y="354939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58B0A1B8-5BA3-3548-9511-B4904D0526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4" y="806366"/>
              <a:ext cx="1130725" cy="1130724"/>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75">
              <a:extLst>
                <a:ext uri="{FF2B5EF4-FFF2-40B4-BE49-F238E27FC236}">
                  <a16:creationId xmlns:a16="http://schemas.microsoft.com/office/drawing/2014/main" id="{424CD779-EE9A-214D-9488-767327E373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9983" y="0"/>
              <a:ext cx="1130726" cy="565576"/>
            </a:xfrm>
            <a:custGeom>
              <a:avLst/>
              <a:gdLst>
                <a:gd name="connsiteX0" fmla="*/ 21 w 1130726"/>
                <a:gd name="connsiteY0" fmla="*/ 0 h 565576"/>
                <a:gd name="connsiteX1" fmla="*/ 1130704 w 1130726"/>
                <a:gd name="connsiteY1" fmla="*/ 0 h 565576"/>
                <a:gd name="connsiteX2" fmla="*/ 1130726 w 1130726"/>
                <a:gd name="connsiteY2" fmla="*/ 214 h 565576"/>
                <a:gd name="connsiteX3" fmla="*/ 565363 w 1130726"/>
                <a:gd name="connsiteY3" fmla="*/ 565576 h 565576"/>
                <a:gd name="connsiteX4" fmla="*/ 0 w 1130726"/>
                <a:gd name="connsiteY4" fmla="*/ 214 h 5655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6" h="565576">
                  <a:moveTo>
                    <a:pt x="21" y="0"/>
                  </a:moveTo>
                  <a:lnTo>
                    <a:pt x="1130704" y="0"/>
                  </a:lnTo>
                  <a:lnTo>
                    <a:pt x="1130726" y="214"/>
                  </a:lnTo>
                  <a:cubicBezTo>
                    <a:pt x="1130726" y="312455"/>
                    <a:pt x="877604" y="565576"/>
                    <a:pt x="565363" y="565576"/>
                  </a:cubicBezTo>
                  <a:cubicBezTo>
                    <a:pt x="253122" y="565576"/>
                    <a:pt x="0" y="31245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7" name="Freeform 76">
              <a:extLst>
                <a:ext uri="{FF2B5EF4-FFF2-40B4-BE49-F238E27FC236}">
                  <a16:creationId xmlns:a16="http://schemas.microsoft.com/office/drawing/2014/main" id="{630D08C6-9EFB-8540-875F-2A55DED2AA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4" y="6295069"/>
              <a:ext cx="539146" cy="562931"/>
            </a:xfrm>
            <a:custGeom>
              <a:avLst/>
              <a:gdLst>
                <a:gd name="connsiteX0" fmla="*/ 539146 w 539146"/>
                <a:gd name="connsiteY0" fmla="*/ 0 h 562931"/>
                <a:gd name="connsiteX1" fmla="*/ 539146 w 539146"/>
                <a:gd name="connsiteY1" fmla="*/ 562931 h 562931"/>
                <a:gd name="connsiteX2" fmla="*/ 21 w 539146"/>
                <a:gd name="connsiteY2" fmla="*/ 562931 h 562931"/>
                <a:gd name="connsiteX3" fmla="*/ 0 w 539146"/>
                <a:gd name="connsiteY3" fmla="*/ 562719 h 562931"/>
                <a:gd name="connsiteX4" fmla="*/ 451422 w 539146"/>
                <a:gd name="connsiteY4" fmla="*/ 8843 h 562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6" h="562931">
                  <a:moveTo>
                    <a:pt x="539146" y="0"/>
                  </a:moveTo>
                  <a:lnTo>
                    <a:pt x="539146" y="562931"/>
                  </a:lnTo>
                  <a:lnTo>
                    <a:pt x="21" y="562931"/>
                  </a:lnTo>
                  <a:lnTo>
                    <a:pt x="0" y="562719"/>
                  </a:lnTo>
                  <a:cubicBezTo>
                    <a:pt x="0" y="289508"/>
                    <a:pt x="193796" y="61561"/>
                    <a:pt x="451422"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 name="Freeform 77">
              <a:extLst>
                <a:ext uri="{FF2B5EF4-FFF2-40B4-BE49-F238E27FC236}">
                  <a16:creationId xmlns:a16="http://schemas.microsoft.com/office/drawing/2014/main" id="{D7E8DA86-1294-4641-9C52-6E15315064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4923555"/>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9" name="Freeform 78">
              <a:extLst>
                <a:ext uri="{FF2B5EF4-FFF2-40B4-BE49-F238E27FC236}">
                  <a16:creationId xmlns:a16="http://schemas.microsoft.com/office/drawing/2014/main" id="{011063C9-2A43-3348-A018-F27FACAA77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3552039"/>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Freeform 79">
              <a:extLst>
                <a:ext uri="{FF2B5EF4-FFF2-40B4-BE49-F238E27FC236}">
                  <a16:creationId xmlns:a16="http://schemas.microsoft.com/office/drawing/2014/main" id="{EE85C7DE-D965-244F-BD95-3A05FF4AAC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2180524"/>
              <a:ext cx="539147" cy="1125438"/>
            </a:xfrm>
            <a:custGeom>
              <a:avLst/>
              <a:gdLst>
                <a:gd name="connsiteX0" fmla="*/ 539147 w 539147"/>
                <a:gd name="connsiteY0" fmla="*/ 0 h 1125438"/>
                <a:gd name="connsiteX1" fmla="*/ 539147 w 539147"/>
                <a:gd name="connsiteY1" fmla="*/ 1125438 h 1125438"/>
                <a:gd name="connsiteX2" fmla="*/ 451423 w 539147"/>
                <a:gd name="connsiteY2" fmla="*/ 1116595 h 1125438"/>
                <a:gd name="connsiteX3" fmla="*/ 0 w 539147"/>
                <a:gd name="connsiteY3" fmla="*/ 562719 h 1125438"/>
                <a:gd name="connsiteX4" fmla="*/ 451423 w 539147"/>
                <a:gd name="connsiteY4" fmla="*/ 8843 h 11254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8">
                  <a:moveTo>
                    <a:pt x="539147" y="0"/>
                  </a:moveTo>
                  <a:lnTo>
                    <a:pt x="539147" y="1125438"/>
                  </a:lnTo>
                  <a:lnTo>
                    <a:pt x="451423" y="1116595"/>
                  </a:lnTo>
                  <a:cubicBezTo>
                    <a:pt x="193797" y="1063877"/>
                    <a:pt x="0" y="835930"/>
                    <a:pt x="0" y="562719"/>
                  </a:cubicBezTo>
                  <a:cubicBezTo>
                    <a:pt x="0" y="289509"/>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80">
              <a:extLst>
                <a:ext uri="{FF2B5EF4-FFF2-40B4-BE49-F238E27FC236}">
                  <a16:creationId xmlns:a16="http://schemas.microsoft.com/office/drawing/2014/main" id="{315A1389-149A-3342-A863-637D42FDB2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809010"/>
              <a:ext cx="539147" cy="1125439"/>
            </a:xfrm>
            <a:custGeom>
              <a:avLst/>
              <a:gdLst>
                <a:gd name="connsiteX0" fmla="*/ 539147 w 539147"/>
                <a:gd name="connsiteY0" fmla="*/ 0 h 1125439"/>
                <a:gd name="connsiteX1" fmla="*/ 539147 w 539147"/>
                <a:gd name="connsiteY1" fmla="*/ 1125439 h 1125439"/>
                <a:gd name="connsiteX2" fmla="*/ 451423 w 539147"/>
                <a:gd name="connsiteY2" fmla="*/ 1116595 h 1125439"/>
                <a:gd name="connsiteX3" fmla="*/ 0 w 539147"/>
                <a:gd name="connsiteY3" fmla="*/ 562719 h 1125439"/>
                <a:gd name="connsiteX4" fmla="*/ 451423 w 539147"/>
                <a:gd name="connsiteY4" fmla="*/ 8843 h 1125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1125439">
                  <a:moveTo>
                    <a:pt x="539147" y="0"/>
                  </a:moveTo>
                  <a:lnTo>
                    <a:pt x="539147" y="1125439"/>
                  </a:lnTo>
                  <a:lnTo>
                    <a:pt x="451423" y="1116595"/>
                  </a:lnTo>
                  <a:cubicBezTo>
                    <a:pt x="193797" y="1063877"/>
                    <a:pt x="0" y="835930"/>
                    <a:pt x="0" y="562719"/>
                  </a:cubicBezTo>
                  <a:cubicBezTo>
                    <a:pt x="0" y="289508"/>
                    <a:pt x="193797" y="61561"/>
                    <a:pt x="451423" y="8843"/>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2" name="Freeform 81">
              <a:extLst>
                <a:ext uri="{FF2B5EF4-FFF2-40B4-BE49-F238E27FC236}">
                  <a16:creationId xmlns:a16="http://schemas.microsoft.com/office/drawing/2014/main" id="{B149CC6F-B6C6-BE46-B451-1BF7D47A89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853" y="1"/>
              <a:ext cx="539147" cy="562933"/>
            </a:xfrm>
            <a:custGeom>
              <a:avLst/>
              <a:gdLst>
                <a:gd name="connsiteX0" fmla="*/ 22 w 539147"/>
                <a:gd name="connsiteY0" fmla="*/ 0 h 562933"/>
                <a:gd name="connsiteX1" fmla="*/ 539147 w 539147"/>
                <a:gd name="connsiteY1" fmla="*/ 0 h 562933"/>
                <a:gd name="connsiteX2" fmla="*/ 539147 w 539147"/>
                <a:gd name="connsiteY2" fmla="*/ 562933 h 562933"/>
                <a:gd name="connsiteX3" fmla="*/ 451423 w 539147"/>
                <a:gd name="connsiteY3" fmla="*/ 554090 h 562933"/>
                <a:gd name="connsiteX4" fmla="*/ 0 w 539147"/>
                <a:gd name="connsiteY4" fmla="*/ 214 h 5629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147" h="562933">
                  <a:moveTo>
                    <a:pt x="22" y="0"/>
                  </a:moveTo>
                  <a:lnTo>
                    <a:pt x="539147" y="0"/>
                  </a:lnTo>
                  <a:lnTo>
                    <a:pt x="539147" y="562933"/>
                  </a:lnTo>
                  <a:lnTo>
                    <a:pt x="451423" y="554090"/>
                  </a:lnTo>
                  <a:cubicBezTo>
                    <a:pt x="193797" y="501372"/>
                    <a:pt x="0" y="273425"/>
                    <a:pt x="0" y="214"/>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cxnSp>
        <p:nvCxnSpPr>
          <p:cNvPr id="34" name="Straight Connector 33">
            <a:extLst>
              <a:ext uri="{FF2B5EF4-FFF2-40B4-BE49-F238E27FC236}">
                <a16:creationId xmlns:a16="http://schemas.microsoft.com/office/drawing/2014/main" id="{D33A3282-0389-C547-8CA6-7F3E7F27B3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5066001"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useBgFill="1">
        <p:nvSpPr>
          <p:cNvPr id="36" name="Rectangle 35">
            <a:extLst>
              <a:ext uri="{FF2B5EF4-FFF2-40B4-BE49-F238E27FC236}">
                <a16:creationId xmlns:a16="http://schemas.microsoft.com/office/drawing/2014/main" id="{4EFE82FE-7465-AE46-88DF-34D347E83B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EE4919BE-60FB-82D4-B86E-E74846399B33}"/>
              </a:ext>
            </a:extLst>
          </p:cNvPr>
          <p:cNvPicPr>
            <a:picLocks noChangeAspect="1"/>
          </p:cNvPicPr>
          <p:nvPr/>
        </p:nvPicPr>
        <p:blipFill>
          <a:blip r:embed="rId2"/>
          <a:stretch>
            <a:fillRect/>
          </a:stretch>
        </p:blipFill>
        <p:spPr>
          <a:xfrm>
            <a:off x="565149" y="1371726"/>
            <a:ext cx="6505454" cy="4248781"/>
          </a:xfrm>
          <a:prstGeom prst="rect">
            <a:avLst/>
          </a:prstGeom>
        </p:spPr>
      </p:pic>
      <p:sp>
        <p:nvSpPr>
          <p:cNvPr id="2" name="Title 1">
            <a:extLst>
              <a:ext uri="{FF2B5EF4-FFF2-40B4-BE49-F238E27FC236}">
                <a16:creationId xmlns:a16="http://schemas.microsoft.com/office/drawing/2014/main" id="{2DB00DBC-E125-632B-67F3-96AB3F59E474}"/>
              </a:ext>
            </a:extLst>
          </p:cNvPr>
          <p:cNvSpPr>
            <a:spLocks noGrp="1"/>
          </p:cNvSpPr>
          <p:nvPr>
            <p:ph type="title"/>
          </p:nvPr>
        </p:nvSpPr>
        <p:spPr>
          <a:xfrm>
            <a:off x="562864" y="344952"/>
            <a:ext cx="7076559" cy="777435"/>
          </a:xfrm>
        </p:spPr>
        <p:txBody>
          <a:bodyPr vert="horz" lIns="91440" tIns="45720" rIns="91440" bIns="45720" rtlCol="0" anchor="t">
            <a:normAutofit fontScale="90000"/>
          </a:bodyPr>
          <a:lstStyle/>
          <a:p>
            <a:r>
              <a:rPr lang="en-US" sz="7200" dirty="0"/>
              <a:t>Key Features</a:t>
            </a:r>
          </a:p>
        </p:txBody>
      </p:sp>
      <p:cxnSp>
        <p:nvCxnSpPr>
          <p:cNvPr id="38" name="Straight Connector 37">
            <a:extLst>
              <a:ext uri="{FF2B5EF4-FFF2-40B4-BE49-F238E27FC236}">
                <a16:creationId xmlns:a16="http://schemas.microsoft.com/office/drawing/2014/main" id="{2DDDFCEF-D5C9-BE40-9979-57040F021F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7335835"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nvGrpSpPr>
          <p:cNvPr id="40" name="Group 39">
            <a:extLst>
              <a:ext uri="{FF2B5EF4-FFF2-40B4-BE49-F238E27FC236}">
                <a16:creationId xmlns:a16="http://schemas.microsoft.com/office/drawing/2014/main" id="{1714268B-8C50-CA4E-9D9C-55342903429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925974" y="0"/>
            <a:ext cx="3266026" cy="6858001"/>
            <a:chOff x="8925974" y="0"/>
            <a:chExt cx="3266026" cy="6858001"/>
          </a:xfrm>
        </p:grpSpPr>
        <p:sp>
          <p:nvSpPr>
            <p:cNvPr id="41" name="Oval 40">
              <a:extLst>
                <a:ext uri="{FF2B5EF4-FFF2-40B4-BE49-F238E27FC236}">
                  <a16:creationId xmlns:a16="http://schemas.microsoft.com/office/drawing/2014/main" id="{8ABEF35D-F220-CC47-918A-86AD6DB4D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0057" y="806366"/>
              <a:ext cx="1130725" cy="113072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36">
              <a:extLst>
                <a:ext uri="{FF2B5EF4-FFF2-40B4-BE49-F238E27FC236}">
                  <a16:creationId xmlns:a16="http://schemas.microsoft.com/office/drawing/2014/main" id="{C00E500B-D6E7-C64D-BB6C-BCC4F8B7B8F0}"/>
                </a:ext>
                <a:ext uri="{C183D7F6-B498-43B3-948B-1728B52AA6E4}">
                  <adec:decorative xmlns:adec="http://schemas.microsoft.com/office/drawing/2017/decorative" val="1"/>
                </a:ext>
              </a:extLst>
            </p:cNvPr>
            <p:cNvSpPr/>
            <p:nvPr userDrawn="1">
              <p:extLst>
                <p:ext uri="{386F3935-93C4-4BCD-93E2-E3B085C9AB24}">
                  <p16:designElem xmlns:p16="http://schemas.microsoft.com/office/powerpoint/2015/main" val="1"/>
                </p:ext>
              </p:extLst>
            </p:nvPr>
          </p:nvSpPr>
          <p:spPr>
            <a:xfrm>
              <a:off x="11652922" y="6295076"/>
              <a:ext cx="539078" cy="562924"/>
            </a:xfrm>
            <a:custGeom>
              <a:avLst/>
              <a:gdLst>
                <a:gd name="connsiteX0" fmla="*/ 539078 w 539078"/>
                <a:gd name="connsiteY0" fmla="*/ 0 h 562924"/>
                <a:gd name="connsiteX1" fmla="*/ 539078 w 539078"/>
                <a:gd name="connsiteY1" fmla="*/ 562924 h 562924"/>
                <a:gd name="connsiteX2" fmla="*/ 22 w 539078"/>
                <a:gd name="connsiteY2" fmla="*/ 562924 h 562924"/>
                <a:gd name="connsiteX3" fmla="*/ 0 w 539078"/>
                <a:gd name="connsiteY3" fmla="*/ 562712 h 562924"/>
                <a:gd name="connsiteX4" fmla="*/ 451422 w 539078"/>
                <a:gd name="connsiteY4" fmla="*/ 8836 h 5629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078" h="562924">
                  <a:moveTo>
                    <a:pt x="539078" y="0"/>
                  </a:moveTo>
                  <a:lnTo>
                    <a:pt x="539078" y="562924"/>
                  </a:lnTo>
                  <a:lnTo>
                    <a:pt x="22" y="562924"/>
                  </a:lnTo>
                  <a:lnTo>
                    <a:pt x="0" y="562712"/>
                  </a:lnTo>
                  <a:cubicBezTo>
                    <a:pt x="0" y="289501"/>
                    <a:pt x="193796" y="61554"/>
                    <a:pt x="451422" y="8836"/>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3" name="Freeform 37">
              <a:extLst>
                <a:ext uri="{FF2B5EF4-FFF2-40B4-BE49-F238E27FC236}">
                  <a16:creationId xmlns:a16="http://schemas.microsoft.com/office/drawing/2014/main" id="{E738F114-63E2-2F46-879C-39082E11D3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922" y="3552046"/>
              <a:ext cx="539078" cy="1125424"/>
            </a:xfrm>
            <a:custGeom>
              <a:avLst/>
              <a:gdLst>
                <a:gd name="connsiteX0" fmla="*/ 539078 w 539078"/>
                <a:gd name="connsiteY0" fmla="*/ 0 h 1125424"/>
                <a:gd name="connsiteX1" fmla="*/ 539078 w 539078"/>
                <a:gd name="connsiteY1" fmla="*/ 1125424 h 1125424"/>
                <a:gd name="connsiteX2" fmla="*/ 451423 w 539078"/>
                <a:gd name="connsiteY2" fmla="*/ 1116588 h 1125424"/>
                <a:gd name="connsiteX3" fmla="*/ 0 w 539078"/>
                <a:gd name="connsiteY3" fmla="*/ 562712 h 1125424"/>
                <a:gd name="connsiteX4" fmla="*/ 451423 w 539078"/>
                <a:gd name="connsiteY4" fmla="*/ 8836 h 11254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078" h="1125424">
                  <a:moveTo>
                    <a:pt x="539078" y="0"/>
                  </a:moveTo>
                  <a:lnTo>
                    <a:pt x="539078" y="1125424"/>
                  </a:lnTo>
                  <a:lnTo>
                    <a:pt x="451423" y="1116588"/>
                  </a:lnTo>
                  <a:cubicBezTo>
                    <a:pt x="193797" y="1063870"/>
                    <a:pt x="0" y="835923"/>
                    <a:pt x="0" y="562712"/>
                  </a:cubicBezTo>
                  <a:cubicBezTo>
                    <a:pt x="0" y="289501"/>
                    <a:pt x="193797" y="61554"/>
                    <a:pt x="451423" y="8836"/>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4" name="Freeform 38">
              <a:extLst>
                <a:ext uri="{FF2B5EF4-FFF2-40B4-BE49-F238E27FC236}">
                  <a16:creationId xmlns:a16="http://schemas.microsoft.com/office/drawing/2014/main" id="{02D7001E-46DE-6140-8803-620C53392C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922" y="2180532"/>
              <a:ext cx="539078" cy="1125425"/>
            </a:xfrm>
            <a:custGeom>
              <a:avLst/>
              <a:gdLst>
                <a:gd name="connsiteX0" fmla="*/ 539078 w 539078"/>
                <a:gd name="connsiteY0" fmla="*/ 0 h 1125425"/>
                <a:gd name="connsiteX1" fmla="*/ 539078 w 539078"/>
                <a:gd name="connsiteY1" fmla="*/ 1125425 h 1125425"/>
                <a:gd name="connsiteX2" fmla="*/ 451423 w 539078"/>
                <a:gd name="connsiteY2" fmla="*/ 1116588 h 1125425"/>
                <a:gd name="connsiteX3" fmla="*/ 0 w 539078"/>
                <a:gd name="connsiteY3" fmla="*/ 562712 h 1125425"/>
                <a:gd name="connsiteX4" fmla="*/ 451423 w 539078"/>
                <a:gd name="connsiteY4" fmla="*/ 8836 h 11254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078" h="1125425">
                  <a:moveTo>
                    <a:pt x="539078" y="0"/>
                  </a:moveTo>
                  <a:lnTo>
                    <a:pt x="539078" y="1125425"/>
                  </a:lnTo>
                  <a:lnTo>
                    <a:pt x="451423" y="1116588"/>
                  </a:lnTo>
                  <a:cubicBezTo>
                    <a:pt x="193797" y="1063870"/>
                    <a:pt x="0" y="835923"/>
                    <a:pt x="0" y="562712"/>
                  </a:cubicBezTo>
                  <a:cubicBezTo>
                    <a:pt x="0" y="289502"/>
                    <a:pt x="193797" y="61554"/>
                    <a:pt x="451423" y="8836"/>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5" name="Freeform 39">
              <a:extLst>
                <a:ext uri="{FF2B5EF4-FFF2-40B4-BE49-F238E27FC236}">
                  <a16:creationId xmlns:a16="http://schemas.microsoft.com/office/drawing/2014/main" id="{BD55182B-F5B7-BC4D-9649-D3A17486E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2922" y="0"/>
              <a:ext cx="539078" cy="562926"/>
            </a:xfrm>
            <a:custGeom>
              <a:avLst/>
              <a:gdLst>
                <a:gd name="connsiteX0" fmla="*/ 22 w 539078"/>
                <a:gd name="connsiteY0" fmla="*/ 0 h 562926"/>
                <a:gd name="connsiteX1" fmla="*/ 539078 w 539078"/>
                <a:gd name="connsiteY1" fmla="*/ 0 h 562926"/>
                <a:gd name="connsiteX2" fmla="*/ 539078 w 539078"/>
                <a:gd name="connsiteY2" fmla="*/ 562926 h 562926"/>
                <a:gd name="connsiteX3" fmla="*/ 451423 w 539078"/>
                <a:gd name="connsiteY3" fmla="*/ 554090 h 562926"/>
                <a:gd name="connsiteX4" fmla="*/ 0 w 539078"/>
                <a:gd name="connsiteY4" fmla="*/ 214 h 5629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078" h="562926">
                  <a:moveTo>
                    <a:pt x="22" y="0"/>
                  </a:moveTo>
                  <a:lnTo>
                    <a:pt x="539078" y="0"/>
                  </a:lnTo>
                  <a:lnTo>
                    <a:pt x="539078" y="562926"/>
                  </a:lnTo>
                  <a:lnTo>
                    <a:pt x="451423" y="554090"/>
                  </a:lnTo>
                  <a:cubicBezTo>
                    <a:pt x="193797" y="501372"/>
                    <a:pt x="0" y="273425"/>
                    <a:pt x="0" y="21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6" name="Freeform 40">
              <a:extLst>
                <a:ext uri="{FF2B5EF4-FFF2-40B4-BE49-F238E27FC236}">
                  <a16:creationId xmlns:a16="http://schemas.microsoft.com/office/drawing/2014/main" id="{E2A11AC1-65D6-254F-8C03-98312331D6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5976" y="0"/>
              <a:ext cx="1130725" cy="565362"/>
            </a:xfrm>
            <a:custGeom>
              <a:avLst/>
              <a:gdLst>
                <a:gd name="connsiteX0" fmla="*/ 0 w 1130725"/>
                <a:gd name="connsiteY0" fmla="*/ 0 h 565362"/>
                <a:gd name="connsiteX1" fmla="*/ 25420 w 1130725"/>
                <a:gd name="connsiteY1" fmla="*/ 0 h 565362"/>
                <a:gd name="connsiteX2" fmla="*/ 36369 w 1130725"/>
                <a:gd name="connsiteY2" fmla="*/ 108609 h 565362"/>
                <a:gd name="connsiteX3" fmla="*/ 565363 w 1130725"/>
                <a:gd name="connsiteY3" fmla="*/ 539750 h 565362"/>
                <a:gd name="connsiteX4" fmla="*/ 1094356 w 1130725"/>
                <a:gd name="connsiteY4" fmla="*/ 108609 h 565362"/>
                <a:gd name="connsiteX5" fmla="*/ 1105305 w 1130725"/>
                <a:gd name="connsiteY5" fmla="*/ 0 h 565362"/>
                <a:gd name="connsiteX6" fmla="*/ 1130725 w 1130725"/>
                <a:gd name="connsiteY6" fmla="*/ 0 h 565362"/>
                <a:gd name="connsiteX7" fmla="*/ 565363 w 1130725"/>
                <a:gd name="connsiteY7" fmla="*/ 565362 h 565362"/>
                <a:gd name="connsiteX8" fmla="*/ 0 w 1130725"/>
                <a:gd name="connsiteY8" fmla="*/ 0 h 565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0725" h="565362">
                  <a:moveTo>
                    <a:pt x="0" y="0"/>
                  </a:moveTo>
                  <a:lnTo>
                    <a:pt x="25420" y="0"/>
                  </a:lnTo>
                  <a:lnTo>
                    <a:pt x="36369" y="108609"/>
                  </a:lnTo>
                  <a:cubicBezTo>
                    <a:pt x="86718" y="354660"/>
                    <a:pt x="304425" y="539750"/>
                    <a:pt x="565363" y="539750"/>
                  </a:cubicBezTo>
                  <a:cubicBezTo>
                    <a:pt x="826300" y="539750"/>
                    <a:pt x="1044007" y="354660"/>
                    <a:pt x="1094356" y="108609"/>
                  </a:cubicBezTo>
                  <a:lnTo>
                    <a:pt x="1105305" y="0"/>
                  </a:lnTo>
                  <a:lnTo>
                    <a:pt x="1130725" y="0"/>
                  </a:lnTo>
                  <a:cubicBezTo>
                    <a:pt x="1130725" y="312241"/>
                    <a:pt x="877604" y="565362"/>
                    <a:pt x="565363" y="565362"/>
                  </a:cubicBezTo>
                  <a:cubicBezTo>
                    <a:pt x="253121" y="565362"/>
                    <a:pt x="0" y="312241"/>
                    <a:pt x="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7" name="Freeform 41">
              <a:extLst>
                <a:ext uri="{FF2B5EF4-FFF2-40B4-BE49-F238E27FC236}">
                  <a16:creationId xmlns:a16="http://schemas.microsoft.com/office/drawing/2014/main" id="{3F2B5374-F243-F34E-BC5C-861BA70ECA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0805" y="0"/>
              <a:ext cx="1130726" cy="565362"/>
            </a:xfrm>
            <a:custGeom>
              <a:avLst/>
              <a:gdLst>
                <a:gd name="connsiteX0" fmla="*/ 0 w 1130726"/>
                <a:gd name="connsiteY0" fmla="*/ 0 h 565362"/>
                <a:gd name="connsiteX1" fmla="*/ 25421 w 1130726"/>
                <a:gd name="connsiteY1" fmla="*/ 0 h 565362"/>
                <a:gd name="connsiteX2" fmla="*/ 36370 w 1130726"/>
                <a:gd name="connsiteY2" fmla="*/ 108609 h 565362"/>
                <a:gd name="connsiteX3" fmla="*/ 565364 w 1130726"/>
                <a:gd name="connsiteY3" fmla="*/ 539750 h 565362"/>
                <a:gd name="connsiteX4" fmla="*/ 1094357 w 1130726"/>
                <a:gd name="connsiteY4" fmla="*/ 108609 h 565362"/>
                <a:gd name="connsiteX5" fmla="*/ 1105306 w 1130726"/>
                <a:gd name="connsiteY5" fmla="*/ 0 h 565362"/>
                <a:gd name="connsiteX6" fmla="*/ 1130726 w 1130726"/>
                <a:gd name="connsiteY6" fmla="*/ 0 h 565362"/>
                <a:gd name="connsiteX7" fmla="*/ 565364 w 1130726"/>
                <a:gd name="connsiteY7" fmla="*/ 565362 h 565362"/>
                <a:gd name="connsiteX8" fmla="*/ 0 w 1130726"/>
                <a:gd name="connsiteY8" fmla="*/ 0 h 565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0726" h="565362">
                  <a:moveTo>
                    <a:pt x="0" y="0"/>
                  </a:moveTo>
                  <a:lnTo>
                    <a:pt x="25421" y="0"/>
                  </a:lnTo>
                  <a:lnTo>
                    <a:pt x="36370" y="108609"/>
                  </a:lnTo>
                  <a:cubicBezTo>
                    <a:pt x="86719" y="354660"/>
                    <a:pt x="304426" y="539750"/>
                    <a:pt x="565364" y="539750"/>
                  </a:cubicBezTo>
                  <a:cubicBezTo>
                    <a:pt x="826301" y="539750"/>
                    <a:pt x="1044008" y="354660"/>
                    <a:pt x="1094357" y="108609"/>
                  </a:cubicBezTo>
                  <a:lnTo>
                    <a:pt x="1105306" y="0"/>
                  </a:lnTo>
                  <a:lnTo>
                    <a:pt x="1130726" y="0"/>
                  </a:lnTo>
                  <a:cubicBezTo>
                    <a:pt x="1130726" y="312241"/>
                    <a:pt x="877604" y="565362"/>
                    <a:pt x="565364" y="565362"/>
                  </a:cubicBezTo>
                  <a:cubicBezTo>
                    <a:pt x="253123" y="565362"/>
                    <a:pt x="0" y="312241"/>
                    <a:pt x="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8" name="Freeform 42">
              <a:extLst>
                <a:ext uri="{FF2B5EF4-FFF2-40B4-BE49-F238E27FC236}">
                  <a16:creationId xmlns:a16="http://schemas.microsoft.com/office/drawing/2014/main" id="{84DEF8D9-0016-6E40-A7C9-BF7C523F8B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5636" y="809288"/>
              <a:ext cx="536364" cy="1124878"/>
            </a:xfrm>
            <a:custGeom>
              <a:avLst/>
              <a:gdLst>
                <a:gd name="connsiteX0" fmla="*/ 536364 w 536364"/>
                <a:gd name="connsiteY0" fmla="*/ 0 h 1124878"/>
                <a:gd name="connsiteX1" fmla="*/ 536364 w 536364"/>
                <a:gd name="connsiteY1" fmla="*/ 25187 h 1124878"/>
                <a:gd name="connsiteX2" fmla="*/ 456541 w 536364"/>
                <a:gd name="connsiteY2" fmla="*/ 33233 h 1124878"/>
                <a:gd name="connsiteX3" fmla="*/ 25399 w 536364"/>
                <a:gd name="connsiteY3" fmla="*/ 562226 h 1124878"/>
                <a:gd name="connsiteX4" fmla="*/ 456541 w 536364"/>
                <a:gd name="connsiteY4" fmla="*/ 1091219 h 1124878"/>
                <a:gd name="connsiteX5" fmla="*/ 536364 w 536364"/>
                <a:gd name="connsiteY5" fmla="*/ 1099266 h 1124878"/>
                <a:gd name="connsiteX6" fmla="*/ 536364 w 536364"/>
                <a:gd name="connsiteY6" fmla="*/ 1124878 h 1124878"/>
                <a:gd name="connsiteX7" fmla="*/ 451423 w 536364"/>
                <a:gd name="connsiteY7" fmla="*/ 1116315 h 1124878"/>
                <a:gd name="connsiteX8" fmla="*/ 0 w 536364"/>
                <a:gd name="connsiteY8" fmla="*/ 562439 h 1124878"/>
                <a:gd name="connsiteX9" fmla="*/ 451423 w 536364"/>
                <a:gd name="connsiteY9" fmla="*/ 8563 h 1124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6364" h="1124878">
                  <a:moveTo>
                    <a:pt x="536364" y="0"/>
                  </a:moveTo>
                  <a:lnTo>
                    <a:pt x="536364" y="25187"/>
                  </a:lnTo>
                  <a:lnTo>
                    <a:pt x="456541" y="33233"/>
                  </a:lnTo>
                  <a:cubicBezTo>
                    <a:pt x="210489" y="83583"/>
                    <a:pt x="25399" y="301290"/>
                    <a:pt x="25399" y="562226"/>
                  </a:cubicBezTo>
                  <a:cubicBezTo>
                    <a:pt x="25399" y="823163"/>
                    <a:pt x="210489" y="1040870"/>
                    <a:pt x="456541" y="1091219"/>
                  </a:cubicBezTo>
                  <a:lnTo>
                    <a:pt x="536364" y="1099266"/>
                  </a:lnTo>
                  <a:lnTo>
                    <a:pt x="536364" y="1124878"/>
                  </a:lnTo>
                  <a:lnTo>
                    <a:pt x="451423" y="1116315"/>
                  </a:lnTo>
                  <a:cubicBezTo>
                    <a:pt x="193797" y="1063597"/>
                    <a:pt x="0" y="835650"/>
                    <a:pt x="0" y="562439"/>
                  </a:cubicBezTo>
                  <a:cubicBezTo>
                    <a:pt x="0" y="289228"/>
                    <a:pt x="193797" y="61281"/>
                    <a:pt x="451423" y="856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9" name="Freeform 43">
              <a:extLst>
                <a:ext uri="{FF2B5EF4-FFF2-40B4-BE49-F238E27FC236}">
                  <a16:creationId xmlns:a16="http://schemas.microsoft.com/office/drawing/2014/main" id="{7A87F92E-7BB7-CF40-B9F4-F6A76E4802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0805" y="2178092"/>
              <a:ext cx="1130726" cy="1130724"/>
            </a:xfrm>
            <a:custGeom>
              <a:avLst/>
              <a:gdLst>
                <a:gd name="connsiteX0" fmla="*/ 565363 w 1130726"/>
                <a:gd name="connsiteY0" fmla="*/ 25186 h 1130724"/>
                <a:gd name="connsiteX1" fmla="*/ 25399 w 1130726"/>
                <a:gd name="connsiteY1" fmla="*/ 565149 h 1130724"/>
                <a:gd name="connsiteX2" fmla="*/ 565363 w 1130726"/>
                <a:gd name="connsiteY2" fmla="*/ 1105112 h 1130724"/>
                <a:gd name="connsiteX3" fmla="*/ 1105327 w 1130726"/>
                <a:gd name="connsiteY3" fmla="*/ 565149 h 1130724"/>
                <a:gd name="connsiteX4" fmla="*/ 565363 w 1130726"/>
                <a:gd name="connsiteY4" fmla="*/ 25186 h 1130724"/>
                <a:gd name="connsiteX5" fmla="*/ 565363 w 1130726"/>
                <a:gd name="connsiteY5" fmla="*/ 0 h 1130724"/>
                <a:gd name="connsiteX6" fmla="*/ 1130726 w 1130726"/>
                <a:gd name="connsiteY6" fmla="*/ 565362 h 1130724"/>
                <a:gd name="connsiteX7" fmla="*/ 565363 w 1130726"/>
                <a:gd name="connsiteY7" fmla="*/ 1130724 h 1130724"/>
                <a:gd name="connsiteX8" fmla="*/ 0 w 1130726"/>
                <a:gd name="connsiteY8" fmla="*/ 565362 h 1130724"/>
                <a:gd name="connsiteX9" fmla="*/ 565363 w 1130726"/>
                <a:gd name="connsiteY9" fmla="*/ 0 h 1130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0726" h="1130724">
                  <a:moveTo>
                    <a:pt x="565363" y="25186"/>
                  </a:moveTo>
                  <a:cubicBezTo>
                    <a:pt x="267149" y="25186"/>
                    <a:pt x="25399" y="266936"/>
                    <a:pt x="25399" y="565149"/>
                  </a:cubicBezTo>
                  <a:cubicBezTo>
                    <a:pt x="25399" y="863362"/>
                    <a:pt x="267149" y="1105112"/>
                    <a:pt x="565363" y="1105112"/>
                  </a:cubicBezTo>
                  <a:cubicBezTo>
                    <a:pt x="863577" y="1105112"/>
                    <a:pt x="1105327" y="863362"/>
                    <a:pt x="1105327" y="565149"/>
                  </a:cubicBezTo>
                  <a:cubicBezTo>
                    <a:pt x="1105327" y="266936"/>
                    <a:pt x="863577" y="25186"/>
                    <a:pt x="565363" y="25186"/>
                  </a:cubicBezTo>
                  <a:close/>
                  <a:moveTo>
                    <a:pt x="565363" y="0"/>
                  </a:moveTo>
                  <a:cubicBezTo>
                    <a:pt x="877604" y="0"/>
                    <a:pt x="1130726" y="253121"/>
                    <a:pt x="1130726" y="565362"/>
                  </a:cubicBezTo>
                  <a:cubicBezTo>
                    <a:pt x="1130726" y="877603"/>
                    <a:pt x="877604" y="1130724"/>
                    <a:pt x="565363" y="1130724"/>
                  </a:cubicBezTo>
                  <a:cubicBezTo>
                    <a:pt x="253122" y="1130724"/>
                    <a:pt x="0" y="877603"/>
                    <a:pt x="0" y="565362"/>
                  </a:cubicBezTo>
                  <a:cubicBezTo>
                    <a:pt x="0" y="253121"/>
                    <a:pt x="253122" y="0"/>
                    <a:pt x="565363"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0" name="Freeform 44">
              <a:extLst>
                <a:ext uri="{FF2B5EF4-FFF2-40B4-BE49-F238E27FC236}">
                  <a16:creationId xmlns:a16="http://schemas.microsoft.com/office/drawing/2014/main" id="{3956B80A-36C5-A84F-A57F-2264B34600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25974" y="806365"/>
              <a:ext cx="1130726" cy="1130724"/>
            </a:xfrm>
            <a:custGeom>
              <a:avLst/>
              <a:gdLst>
                <a:gd name="connsiteX0" fmla="*/ 565363 w 1130726"/>
                <a:gd name="connsiteY0" fmla="*/ 25186 h 1130724"/>
                <a:gd name="connsiteX1" fmla="*/ 25399 w 1130726"/>
                <a:gd name="connsiteY1" fmla="*/ 565149 h 1130724"/>
                <a:gd name="connsiteX2" fmla="*/ 565363 w 1130726"/>
                <a:gd name="connsiteY2" fmla="*/ 1105112 h 1130724"/>
                <a:gd name="connsiteX3" fmla="*/ 1105327 w 1130726"/>
                <a:gd name="connsiteY3" fmla="*/ 565149 h 1130724"/>
                <a:gd name="connsiteX4" fmla="*/ 565363 w 1130726"/>
                <a:gd name="connsiteY4" fmla="*/ 25186 h 1130724"/>
                <a:gd name="connsiteX5" fmla="*/ 565363 w 1130726"/>
                <a:gd name="connsiteY5" fmla="*/ 0 h 1130724"/>
                <a:gd name="connsiteX6" fmla="*/ 1130726 w 1130726"/>
                <a:gd name="connsiteY6" fmla="*/ 565362 h 1130724"/>
                <a:gd name="connsiteX7" fmla="*/ 565363 w 1130726"/>
                <a:gd name="connsiteY7" fmla="*/ 1130724 h 1130724"/>
                <a:gd name="connsiteX8" fmla="*/ 0 w 1130726"/>
                <a:gd name="connsiteY8" fmla="*/ 565362 h 1130724"/>
                <a:gd name="connsiteX9" fmla="*/ 565363 w 1130726"/>
                <a:gd name="connsiteY9" fmla="*/ 0 h 1130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0726" h="1130724">
                  <a:moveTo>
                    <a:pt x="565363" y="25186"/>
                  </a:moveTo>
                  <a:cubicBezTo>
                    <a:pt x="267149" y="25186"/>
                    <a:pt x="25399" y="266936"/>
                    <a:pt x="25399" y="565149"/>
                  </a:cubicBezTo>
                  <a:cubicBezTo>
                    <a:pt x="25399" y="863362"/>
                    <a:pt x="267149" y="1105112"/>
                    <a:pt x="565363" y="1105112"/>
                  </a:cubicBezTo>
                  <a:cubicBezTo>
                    <a:pt x="863577" y="1105112"/>
                    <a:pt x="1105327" y="863362"/>
                    <a:pt x="1105327" y="565149"/>
                  </a:cubicBezTo>
                  <a:cubicBezTo>
                    <a:pt x="1105327" y="266936"/>
                    <a:pt x="863577" y="25186"/>
                    <a:pt x="565363" y="25186"/>
                  </a:cubicBezTo>
                  <a:close/>
                  <a:moveTo>
                    <a:pt x="565363" y="0"/>
                  </a:moveTo>
                  <a:cubicBezTo>
                    <a:pt x="877604" y="0"/>
                    <a:pt x="1130726" y="253121"/>
                    <a:pt x="1130726" y="565362"/>
                  </a:cubicBezTo>
                  <a:cubicBezTo>
                    <a:pt x="1130726" y="877603"/>
                    <a:pt x="877604" y="1130724"/>
                    <a:pt x="565363" y="1130724"/>
                  </a:cubicBezTo>
                  <a:cubicBezTo>
                    <a:pt x="253122" y="1130724"/>
                    <a:pt x="0" y="877603"/>
                    <a:pt x="0" y="565362"/>
                  </a:cubicBezTo>
                  <a:cubicBezTo>
                    <a:pt x="0" y="253121"/>
                    <a:pt x="253122" y="0"/>
                    <a:pt x="565363"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1" name="Freeform 45">
              <a:extLst>
                <a:ext uri="{FF2B5EF4-FFF2-40B4-BE49-F238E27FC236}">
                  <a16:creationId xmlns:a16="http://schemas.microsoft.com/office/drawing/2014/main" id="{F3F753EA-9ED0-B749-B25F-1D359659FB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0805" y="3549819"/>
              <a:ext cx="1130726" cy="1130724"/>
            </a:xfrm>
            <a:custGeom>
              <a:avLst/>
              <a:gdLst>
                <a:gd name="connsiteX0" fmla="*/ 565363 w 1130726"/>
                <a:gd name="connsiteY0" fmla="*/ 25186 h 1130724"/>
                <a:gd name="connsiteX1" fmla="*/ 25399 w 1130726"/>
                <a:gd name="connsiteY1" fmla="*/ 565149 h 1130724"/>
                <a:gd name="connsiteX2" fmla="*/ 565363 w 1130726"/>
                <a:gd name="connsiteY2" fmla="*/ 1105112 h 1130724"/>
                <a:gd name="connsiteX3" fmla="*/ 1105327 w 1130726"/>
                <a:gd name="connsiteY3" fmla="*/ 565149 h 1130724"/>
                <a:gd name="connsiteX4" fmla="*/ 565363 w 1130726"/>
                <a:gd name="connsiteY4" fmla="*/ 25186 h 1130724"/>
                <a:gd name="connsiteX5" fmla="*/ 565363 w 1130726"/>
                <a:gd name="connsiteY5" fmla="*/ 0 h 1130724"/>
                <a:gd name="connsiteX6" fmla="*/ 1130726 w 1130726"/>
                <a:gd name="connsiteY6" fmla="*/ 565362 h 1130724"/>
                <a:gd name="connsiteX7" fmla="*/ 565363 w 1130726"/>
                <a:gd name="connsiteY7" fmla="*/ 1130724 h 1130724"/>
                <a:gd name="connsiteX8" fmla="*/ 0 w 1130726"/>
                <a:gd name="connsiteY8" fmla="*/ 565362 h 1130724"/>
                <a:gd name="connsiteX9" fmla="*/ 565363 w 1130726"/>
                <a:gd name="connsiteY9" fmla="*/ 0 h 1130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0726" h="1130724">
                  <a:moveTo>
                    <a:pt x="565363" y="25186"/>
                  </a:moveTo>
                  <a:cubicBezTo>
                    <a:pt x="267149" y="25186"/>
                    <a:pt x="25399" y="266936"/>
                    <a:pt x="25399" y="565149"/>
                  </a:cubicBezTo>
                  <a:cubicBezTo>
                    <a:pt x="25399" y="863362"/>
                    <a:pt x="267149" y="1105112"/>
                    <a:pt x="565363" y="1105112"/>
                  </a:cubicBezTo>
                  <a:cubicBezTo>
                    <a:pt x="863577" y="1105112"/>
                    <a:pt x="1105327" y="863362"/>
                    <a:pt x="1105327" y="565149"/>
                  </a:cubicBezTo>
                  <a:cubicBezTo>
                    <a:pt x="1105327" y="266936"/>
                    <a:pt x="863577" y="25186"/>
                    <a:pt x="565363" y="25186"/>
                  </a:cubicBezTo>
                  <a:close/>
                  <a:moveTo>
                    <a:pt x="565363" y="0"/>
                  </a:moveTo>
                  <a:cubicBezTo>
                    <a:pt x="877604" y="0"/>
                    <a:pt x="1130726" y="253121"/>
                    <a:pt x="1130726" y="565362"/>
                  </a:cubicBezTo>
                  <a:cubicBezTo>
                    <a:pt x="1130726" y="877603"/>
                    <a:pt x="877604" y="1130724"/>
                    <a:pt x="565363" y="1130724"/>
                  </a:cubicBezTo>
                  <a:cubicBezTo>
                    <a:pt x="253122" y="1130724"/>
                    <a:pt x="0" y="877603"/>
                    <a:pt x="0" y="565362"/>
                  </a:cubicBezTo>
                  <a:cubicBezTo>
                    <a:pt x="0" y="253121"/>
                    <a:pt x="253122" y="0"/>
                    <a:pt x="565363"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2" name="Freeform 46">
              <a:extLst>
                <a:ext uri="{FF2B5EF4-FFF2-40B4-BE49-F238E27FC236}">
                  <a16:creationId xmlns:a16="http://schemas.microsoft.com/office/drawing/2014/main" id="{4C348B07-3AA5-3142-A06C-D2FAA39227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5636" y="4924471"/>
              <a:ext cx="536364" cy="1124877"/>
            </a:xfrm>
            <a:custGeom>
              <a:avLst/>
              <a:gdLst>
                <a:gd name="connsiteX0" fmla="*/ 536364 w 536364"/>
                <a:gd name="connsiteY0" fmla="*/ 0 h 1124877"/>
                <a:gd name="connsiteX1" fmla="*/ 536364 w 536364"/>
                <a:gd name="connsiteY1" fmla="*/ 25186 h 1124877"/>
                <a:gd name="connsiteX2" fmla="*/ 456541 w 536364"/>
                <a:gd name="connsiteY2" fmla="*/ 33232 h 1124877"/>
                <a:gd name="connsiteX3" fmla="*/ 25399 w 536364"/>
                <a:gd name="connsiteY3" fmla="*/ 562225 h 1124877"/>
                <a:gd name="connsiteX4" fmla="*/ 456541 w 536364"/>
                <a:gd name="connsiteY4" fmla="*/ 1091218 h 1124877"/>
                <a:gd name="connsiteX5" fmla="*/ 536364 w 536364"/>
                <a:gd name="connsiteY5" fmla="*/ 1099265 h 1124877"/>
                <a:gd name="connsiteX6" fmla="*/ 536364 w 536364"/>
                <a:gd name="connsiteY6" fmla="*/ 1124877 h 1124877"/>
                <a:gd name="connsiteX7" fmla="*/ 451423 w 536364"/>
                <a:gd name="connsiteY7" fmla="*/ 1116314 h 1124877"/>
                <a:gd name="connsiteX8" fmla="*/ 0 w 536364"/>
                <a:gd name="connsiteY8" fmla="*/ 562438 h 1124877"/>
                <a:gd name="connsiteX9" fmla="*/ 451423 w 536364"/>
                <a:gd name="connsiteY9" fmla="*/ 8562 h 11248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6364" h="1124877">
                  <a:moveTo>
                    <a:pt x="536364" y="0"/>
                  </a:moveTo>
                  <a:lnTo>
                    <a:pt x="536364" y="25186"/>
                  </a:lnTo>
                  <a:lnTo>
                    <a:pt x="456541" y="33232"/>
                  </a:lnTo>
                  <a:cubicBezTo>
                    <a:pt x="210489" y="83582"/>
                    <a:pt x="25399" y="301289"/>
                    <a:pt x="25399" y="562225"/>
                  </a:cubicBezTo>
                  <a:cubicBezTo>
                    <a:pt x="25399" y="823162"/>
                    <a:pt x="210489" y="1040869"/>
                    <a:pt x="456541" y="1091218"/>
                  </a:cubicBezTo>
                  <a:lnTo>
                    <a:pt x="536364" y="1099265"/>
                  </a:lnTo>
                  <a:lnTo>
                    <a:pt x="536364" y="1124877"/>
                  </a:lnTo>
                  <a:lnTo>
                    <a:pt x="451423" y="1116314"/>
                  </a:lnTo>
                  <a:cubicBezTo>
                    <a:pt x="193797" y="1063596"/>
                    <a:pt x="0" y="835649"/>
                    <a:pt x="0" y="562438"/>
                  </a:cubicBezTo>
                  <a:cubicBezTo>
                    <a:pt x="0" y="289227"/>
                    <a:pt x="193797" y="61280"/>
                    <a:pt x="451423" y="856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3" name="Freeform 47">
              <a:extLst>
                <a:ext uri="{FF2B5EF4-FFF2-40B4-BE49-F238E27FC236}">
                  <a16:creationId xmlns:a16="http://schemas.microsoft.com/office/drawing/2014/main" id="{C3ED9540-E9D6-9D41-994B-55874068AF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0869" y="6293274"/>
              <a:ext cx="1130598" cy="564727"/>
            </a:xfrm>
            <a:custGeom>
              <a:avLst/>
              <a:gdLst>
                <a:gd name="connsiteX0" fmla="*/ 565300 w 1130598"/>
                <a:gd name="connsiteY0" fmla="*/ 0 h 564727"/>
                <a:gd name="connsiteX1" fmla="*/ 1119176 w 1130598"/>
                <a:gd name="connsiteY1" fmla="*/ 451422 h 564727"/>
                <a:gd name="connsiteX2" fmla="*/ 1130598 w 1130598"/>
                <a:gd name="connsiteY2" fmla="*/ 564727 h 564727"/>
                <a:gd name="connsiteX3" fmla="*/ 1105221 w 1130598"/>
                <a:gd name="connsiteY3" fmla="*/ 564727 h 564727"/>
                <a:gd name="connsiteX4" fmla="*/ 1094293 w 1130598"/>
                <a:gd name="connsiteY4" fmla="*/ 456328 h 564727"/>
                <a:gd name="connsiteX5" fmla="*/ 565300 w 1130598"/>
                <a:gd name="connsiteY5" fmla="*/ 25186 h 564727"/>
                <a:gd name="connsiteX6" fmla="*/ 36306 w 1130598"/>
                <a:gd name="connsiteY6" fmla="*/ 456328 h 564727"/>
                <a:gd name="connsiteX7" fmla="*/ 25378 w 1130598"/>
                <a:gd name="connsiteY7" fmla="*/ 564727 h 564727"/>
                <a:gd name="connsiteX8" fmla="*/ 0 w 1130598"/>
                <a:gd name="connsiteY8" fmla="*/ 564727 h 564727"/>
                <a:gd name="connsiteX9" fmla="*/ 11423 w 1130598"/>
                <a:gd name="connsiteY9" fmla="*/ 451422 h 564727"/>
                <a:gd name="connsiteX10" fmla="*/ 565300 w 1130598"/>
                <a:gd name="connsiteY10" fmla="*/ 0 h 564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30598" h="564727">
                  <a:moveTo>
                    <a:pt x="565300" y="0"/>
                  </a:moveTo>
                  <a:cubicBezTo>
                    <a:pt x="838510" y="0"/>
                    <a:pt x="1066458" y="193796"/>
                    <a:pt x="1119176" y="451422"/>
                  </a:cubicBezTo>
                  <a:lnTo>
                    <a:pt x="1130598" y="564727"/>
                  </a:lnTo>
                  <a:lnTo>
                    <a:pt x="1105221" y="564727"/>
                  </a:lnTo>
                  <a:lnTo>
                    <a:pt x="1094293" y="456328"/>
                  </a:lnTo>
                  <a:cubicBezTo>
                    <a:pt x="1043944" y="210276"/>
                    <a:pt x="826237" y="25186"/>
                    <a:pt x="565300" y="25186"/>
                  </a:cubicBezTo>
                  <a:cubicBezTo>
                    <a:pt x="304362" y="25186"/>
                    <a:pt x="86655" y="210276"/>
                    <a:pt x="36306" y="456328"/>
                  </a:cubicBezTo>
                  <a:lnTo>
                    <a:pt x="25378" y="564727"/>
                  </a:lnTo>
                  <a:lnTo>
                    <a:pt x="0" y="564727"/>
                  </a:lnTo>
                  <a:lnTo>
                    <a:pt x="11423" y="451422"/>
                  </a:lnTo>
                  <a:cubicBezTo>
                    <a:pt x="64141" y="193796"/>
                    <a:pt x="292089" y="0"/>
                    <a:pt x="56530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5" name="TextBox 4">
            <a:extLst>
              <a:ext uri="{FF2B5EF4-FFF2-40B4-BE49-F238E27FC236}">
                <a16:creationId xmlns:a16="http://schemas.microsoft.com/office/drawing/2014/main" id="{7D544408-64C1-E77D-31BF-79FFE6538BEA}"/>
              </a:ext>
            </a:extLst>
          </p:cNvPr>
          <p:cNvSpPr txBox="1"/>
          <p:nvPr/>
        </p:nvSpPr>
        <p:spPr>
          <a:xfrm>
            <a:off x="7070603" y="1848785"/>
            <a:ext cx="3444233" cy="1477328"/>
          </a:xfrm>
          <a:prstGeom prst="rect">
            <a:avLst/>
          </a:prstGeom>
          <a:noFill/>
        </p:spPr>
        <p:txBody>
          <a:bodyPr wrap="square" rtlCol="0">
            <a:spAutoFit/>
          </a:bodyPr>
          <a:lstStyle/>
          <a:p>
            <a:pPr marL="285750" indent="-285750">
              <a:buFont typeface="Arial" panose="020B0604020202020204" pitchFamily="34" charset="0"/>
              <a:buChar char="•"/>
            </a:pPr>
            <a:r>
              <a:rPr lang="en-US" dirty="0"/>
              <a:t>The home screen features a search function, a user profile function, and two options; ‘Popular Recipes’ and ‘Start From Scratch’.</a:t>
            </a:r>
          </a:p>
        </p:txBody>
      </p:sp>
      <p:sp>
        <p:nvSpPr>
          <p:cNvPr id="6" name="TextBox 5">
            <a:extLst>
              <a:ext uri="{FF2B5EF4-FFF2-40B4-BE49-F238E27FC236}">
                <a16:creationId xmlns:a16="http://schemas.microsoft.com/office/drawing/2014/main" id="{8588DFE0-DE93-0B0B-D0D1-AB9ABFE5E73D}"/>
              </a:ext>
            </a:extLst>
          </p:cNvPr>
          <p:cNvSpPr txBox="1"/>
          <p:nvPr/>
        </p:nvSpPr>
        <p:spPr>
          <a:xfrm>
            <a:off x="7052024" y="3307882"/>
            <a:ext cx="3426925" cy="2308324"/>
          </a:xfrm>
          <a:prstGeom prst="rect">
            <a:avLst/>
          </a:prstGeom>
          <a:noFill/>
        </p:spPr>
        <p:txBody>
          <a:bodyPr wrap="square" rtlCol="0">
            <a:spAutoFit/>
          </a:bodyPr>
          <a:lstStyle/>
          <a:p>
            <a:pPr marL="285750" indent="-285750">
              <a:buFont typeface="Arial" panose="020B0604020202020204" pitchFamily="34" charset="0"/>
              <a:buChar char="•"/>
            </a:pPr>
            <a:r>
              <a:rPr lang="en-US" dirty="0"/>
              <a:t>‘The Popular Recipes’ menu lists a </a:t>
            </a:r>
            <a:r>
              <a:rPr lang="en-US" dirty="0" err="1"/>
              <a:t>RecyclerView</a:t>
            </a:r>
            <a:r>
              <a:rPr lang="en-US" dirty="0"/>
              <a:t> of API-pulled recipes, while the ‘Start From Scratch’ menu allows the user to input ingredients for the app to suggest recipes based on the input values.</a:t>
            </a:r>
          </a:p>
        </p:txBody>
      </p:sp>
    </p:spTree>
    <p:extLst>
      <p:ext uri="{BB962C8B-B14F-4D97-AF65-F5344CB8AC3E}">
        <p14:creationId xmlns:p14="http://schemas.microsoft.com/office/powerpoint/2010/main" val="1671601938"/>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EFE82FE-7465-AE46-88DF-34D347E83B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B0F1FBE-DA7E-2A71-E1E8-57A7306B5C7C}"/>
              </a:ext>
            </a:extLst>
          </p:cNvPr>
          <p:cNvSpPr>
            <a:spLocks noGrp="1"/>
          </p:cNvSpPr>
          <p:nvPr>
            <p:ph type="title"/>
          </p:nvPr>
        </p:nvSpPr>
        <p:spPr>
          <a:xfrm>
            <a:off x="565150" y="770890"/>
            <a:ext cx="10130224" cy="1268984"/>
          </a:xfrm>
        </p:spPr>
        <p:txBody>
          <a:bodyPr>
            <a:normAutofit/>
          </a:bodyPr>
          <a:lstStyle/>
          <a:p>
            <a:r>
              <a:rPr lang="en-US" dirty="0"/>
              <a:t>Structure of the Application</a:t>
            </a:r>
          </a:p>
        </p:txBody>
      </p:sp>
      <p:pic>
        <p:nvPicPr>
          <p:cNvPr id="5" name="Content Placeholder 4">
            <a:extLst>
              <a:ext uri="{FF2B5EF4-FFF2-40B4-BE49-F238E27FC236}">
                <a16:creationId xmlns:a16="http://schemas.microsoft.com/office/drawing/2014/main" id="{83DC31E2-B030-BB11-9A30-720D21F861FE}"/>
              </a:ext>
            </a:extLst>
          </p:cNvPr>
          <p:cNvPicPr>
            <a:picLocks noGrp="1" noChangeAspect="1"/>
          </p:cNvPicPr>
          <p:nvPr>
            <p:ph idx="1"/>
          </p:nvPr>
        </p:nvPicPr>
        <p:blipFill>
          <a:blip r:embed="rId2"/>
          <a:stretch>
            <a:fillRect/>
          </a:stretch>
        </p:blipFill>
        <p:spPr>
          <a:xfrm>
            <a:off x="4268797" y="2250529"/>
            <a:ext cx="2116558" cy="3600450"/>
          </a:xfrm>
        </p:spPr>
      </p:pic>
      <p:grpSp>
        <p:nvGrpSpPr>
          <p:cNvPr id="10" name="Group 9">
            <a:extLst>
              <a:ext uri="{FF2B5EF4-FFF2-40B4-BE49-F238E27FC236}">
                <a16:creationId xmlns:a16="http://schemas.microsoft.com/office/drawing/2014/main" id="{E9EEDFCB-2A3D-724C-808B-F598214AFD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91748" y="0"/>
            <a:ext cx="1900252" cy="6858000"/>
            <a:chOff x="10291748" y="0"/>
            <a:chExt cx="1900252" cy="6858000"/>
          </a:xfrm>
        </p:grpSpPr>
        <p:sp>
          <p:nvSpPr>
            <p:cNvPr id="11" name="Freeform 24">
              <a:extLst>
                <a:ext uri="{FF2B5EF4-FFF2-40B4-BE49-F238E27FC236}">
                  <a16:creationId xmlns:a16="http://schemas.microsoft.com/office/drawing/2014/main" id="{E21EA309-B774-174A-8761-21F785ADEC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5829" y="809310"/>
              <a:ext cx="536171" cy="1124839"/>
            </a:xfrm>
            <a:custGeom>
              <a:avLst/>
              <a:gdLst>
                <a:gd name="connsiteX0" fmla="*/ 536171 w 536171"/>
                <a:gd name="connsiteY0" fmla="*/ 0 h 1124839"/>
                <a:gd name="connsiteX1" fmla="*/ 536171 w 536171"/>
                <a:gd name="connsiteY1" fmla="*/ 1124839 h 1124839"/>
                <a:gd name="connsiteX2" fmla="*/ 451423 w 536171"/>
                <a:gd name="connsiteY2" fmla="*/ 1116295 h 1124839"/>
                <a:gd name="connsiteX3" fmla="*/ 0 w 536171"/>
                <a:gd name="connsiteY3" fmla="*/ 562419 h 1124839"/>
                <a:gd name="connsiteX4" fmla="*/ 451423 w 536171"/>
                <a:gd name="connsiteY4" fmla="*/ 8543 h 1124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6171" h="1124839">
                  <a:moveTo>
                    <a:pt x="536171" y="0"/>
                  </a:moveTo>
                  <a:lnTo>
                    <a:pt x="536171" y="1124839"/>
                  </a:lnTo>
                  <a:lnTo>
                    <a:pt x="451423" y="1116295"/>
                  </a:lnTo>
                  <a:cubicBezTo>
                    <a:pt x="193797" y="1063577"/>
                    <a:pt x="0" y="835630"/>
                    <a:pt x="0" y="562419"/>
                  </a:cubicBezTo>
                  <a:cubicBezTo>
                    <a:pt x="0" y="289208"/>
                    <a:pt x="193797" y="61261"/>
                    <a:pt x="451423" y="854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25">
              <a:extLst>
                <a:ext uri="{FF2B5EF4-FFF2-40B4-BE49-F238E27FC236}">
                  <a16:creationId xmlns:a16="http://schemas.microsoft.com/office/drawing/2014/main" id="{BAFC7591-C9A8-C74C-AC5D-4D68233A07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91748" y="0"/>
              <a:ext cx="1130725" cy="565362"/>
            </a:xfrm>
            <a:custGeom>
              <a:avLst/>
              <a:gdLst>
                <a:gd name="connsiteX0" fmla="*/ 0 w 1130725"/>
                <a:gd name="connsiteY0" fmla="*/ 0 h 565362"/>
                <a:gd name="connsiteX1" fmla="*/ 25420 w 1130725"/>
                <a:gd name="connsiteY1" fmla="*/ 0 h 565362"/>
                <a:gd name="connsiteX2" fmla="*/ 36369 w 1130725"/>
                <a:gd name="connsiteY2" fmla="*/ 108609 h 565362"/>
                <a:gd name="connsiteX3" fmla="*/ 565363 w 1130725"/>
                <a:gd name="connsiteY3" fmla="*/ 539750 h 565362"/>
                <a:gd name="connsiteX4" fmla="*/ 1094356 w 1130725"/>
                <a:gd name="connsiteY4" fmla="*/ 108609 h 565362"/>
                <a:gd name="connsiteX5" fmla="*/ 1105305 w 1130725"/>
                <a:gd name="connsiteY5" fmla="*/ 0 h 565362"/>
                <a:gd name="connsiteX6" fmla="*/ 1130725 w 1130725"/>
                <a:gd name="connsiteY6" fmla="*/ 0 h 565362"/>
                <a:gd name="connsiteX7" fmla="*/ 565363 w 1130725"/>
                <a:gd name="connsiteY7" fmla="*/ 565362 h 565362"/>
                <a:gd name="connsiteX8" fmla="*/ 0 w 1130725"/>
                <a:gd name="connsiteY8" fmla="*/ 0 h 565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0725" h="565362">
                  <a:moveTo>
                    <a:pt x="0" y="0"/>
                  </a:moveTo>
                  <a:lnTo>
                    <a:pt x="25420" y="0"/>
                  </a:lnTo>
                  <a:lnTo>
                    <a:pt x="36369" y="108609"/>
                  </a:lnTo>
                  <a:cubicBezTo>
                    <a:pt x="86718" y="354660"/>
                    <a:pt x="304425" y="539750"/>
                    <a:pt x="565363" y="539750"/>
                  </a:cubicBezTo>
                  <a:cubicBezTo>
                    <a:pt x="826300" y="539750"/>
                    <a:pt x="1044007" y="354660"/>
                    <a:pt x="1094356" y="108609"/>
                  </a:cubicBezTo>
                  <a:lnTo>
                    <a:pt x="1105305" y="0"/>
                  </a:lnTo>
                  <a:lnTo>
                    <a:pt x="1130725" y="0"/>
                  </a:lnTo>
                  <a:cubicBezTo>
                    <a:pt x="1130725" y="312241"/>
                    <a:pt x="877604" y="565362"/>
                    <a:pt x="565363" y="565362"/>
                  </a:cubicBezTo>
                  <a:cubicBezTo>
                    <a:pt x="253121" y="565362"/>
                    <a:pt x="0" y="312241"/>
                    <a:pt x="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26">
              <a:extLst>
                <a:ext uri="{FF2B5EF4-FFF2-40B4-BE49-F238E27FC236}">
                  <a16:creationId xmlns:a16="http://schemas.microsoft.com/office/drawing/2014/main" id="{EF809621-1BDA-164A-AF8F-B4387D7F59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0"/>
              <a:ext cx="535422" cy="562344"/>
            </a:xfrm>
            <a:custGeom>
              <a:avLst/>
              <a:gdLst>
                <a:gd name="connsiteX0" fmla="*/ 0 w 535422"/>
                <a:gd name="connsiteY0" fmla="*/ 0 h 562344"/>
                <a:gd name="connsiteX1" fmla="*/ 25421 w 535422"/>
                <a:gd name="connsiteY1" fmla="*/ 0 h 562344"/>
                <a:gd name="connsiteX2" fmla="*/ 36370 w 535422"/>
                <a:gd name="connsiteY2" fmla="*/ 108609 h 562344"/>
                <a:gd name="connsiteX3" fmla="*/ 469781 w 535422"/>
                <a:gd name="connsiteY3" fmla="*/ 531316 h 562344"/>
                <a:gd name="connsiteX4" fmla="*/ 535422 w 535422"/>
                <a:gd name="connsiteY4" fmla="*/ 537108 h 562344"/>
                <a:gd name="connsiteX5" fmla="*/ 535422 w 535422"/>
                <a:gd name="connsiteY5" fmla="*/ 562344 h 562344"/>
                <a:gd name="connsiteX6" fmla="*/ 451424 w 535422"/>
                <a:gd name="connsiteY6" fmla="*/ 553876 h 562344"/>
                <a:gd name="connsiteX7" fmla="*/ 0 w 535422"/>
                <a:gd name="connsiteY7" fmla="*/ 0 h 562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5422" h="562344">
                  <a:moveTo>
                    <a:pt x="0" y="0"/>
                  </a:moveTo>
                  <a:lnTo>
                    <a:pt x="25421" y="0"/>
                  </a:lnTo>
                  <a:lnTo>
                    <a:pt x="36370" y="108609"/>
                  </a:lnTo>
                  <a:cubicBezTo>
                    <a:pt x="80425" y="323904"/>
                    <a:pt x="252614" y="492525"/>
                    <a:pt x="469781" y="531316"/>
                  </a:cubicBezTo>
                  <a:lnTo>
                    <a:pt x="535422" y="537108"/>
                  </a:lnTo>
                  <a:lnTo>
                    <a:pt x="535422" y="562344"/>
                  </a:lnTo>
                  <a:lnTo>
                    <a:pt x="451424" y="553876"/>
                  </a:lnTo>
                  <a:cubicBezTo>
                    <a:pt x="193797" y="501158"/>
                    <a:pt x="0" y="273211"/>
                    <a:pt x="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27">
              <a:extLst>
                <a:ext uri="{FF2B5EF4-FFF2-40B4-BE49-F238E27FC236}">
                  <a16:creationId xmlns:a16="http://schemas.microsoft.com/office/drawing/2014/main" id="{1BB770FA-A215-4145-99DD-A80F352223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2181112"/>
              <a:ext cx="535422" cy="1124687"/>
            </a:xfrm>
            <a:custGeom>
              <a:avLst/>
              <a:gdLst>
                <a:gd name="connsiteX0" fmla="*/ 535422 w 535422"/>
                <a:gd name="connsiteY0" fmla="*/ 0 h 1124687"/>
                <a:gd name="connsiteX1" fmla="*/ 535422 w 535422"/>
                <a:gd name="connsiteY1" fmla="*/ 25186 h 1124687"/>
                <a:gd name="connsiteX2" fmla="*/ 456541 w 535422"/>
                <a:gd name="connsiteY2" fmla="*/ 33138 h 1124687"/>
                <a:gd name="connsiteX3" fmla="*/ 25399 w 535422"/>
                <a:gd name="connsiteY3" fmla="*/ 562130 h 1124687"/>
                <a:gd name="connsiteX4" fmla="*/ 456541 w 535422"/>
                <a:gd name="connsiteY4" fmla="*/ 1091123 h 1124687"/>
                <a:gd name="connsiteX5" fmla="*/ 535422 w 535422"/>
                <a:gd name="connsiteY5" fmla="*/ 1099075 h 1124687"/>
                <a:gd name="connsiteX6" fmla="*/ 535422 w 535422"/>
                <a:gd name="connsiteY6" fmla="*/ 1124687 h 1124687"/>
                <a:gd name="connsiteX7" fmla="*/ 451423 w 535422"/>
                <a:gd name="connsiteY7" fmla="*/ 1116219 h 1124687"/>
                <a:gd name="connsiteX8" fmla="*/ 0 w 535422"/>
                <a:gd name="connsiteY8" fmla="*/ 562343 h 1124687"/>
                <a:gd name="connsiteX9" fmla="*/ 451423 w 535422"/>
                <a:gd name="connsiteY9" fmla="*/ 8468 h 1124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22" h="1124687">
                  <a:moveTo>
                    <a:pt x="535422" y="0"/>
                  </a:moveTo>
                  <a:lnTo>
                    <a:pt x="535422" y="25186"/>
                  </a:lnTo>
                  <a:lnTo>
                    <a:pt x="456541" y="33138"/>
                  </a:lnTo>
                  <a:cubicBezTo>
                    <a:pt x="210489" y="83487"/>
                    <a:pt x="25399" y="301194"/>
                    <a:pt x="25399" y="562130"/>
                  </a:cubicBezTo>
                  <a:cubicBezTo>
                    <a:pt x="25399" y="823067"/>
                    <a:pt x="210489" y="1040774"/>
                    <a:pt x="456541" y="1091123"/>
                  </a:cubicBezTo>
                  <a:lnTo>
                    <a:pt x="535422" y="1099075"/>
                  </a:lnTo>
                  <a:lnTo>
                    <a:pt x="535422" y="1124687"/>
                  </a:lnTo>
                  <a:lnTo>
                    <a:pt x="451423" y="1116219"/>
                  </a:lnTo>
                  <a:cubicBezTo>
                    <a:pt x="193797" y="1063501"/>
                    <a:pt x="0" y="835554"/>
                    <a:pt x="0" y="562343"/>
                  </a:cubicBezTo>
                  <a:cubicBezTo>
                    <a:pt x="0" y="289132"/>
                    <a:pt x="193797" y="61185"/>
                    <a:pt x="451423" y="8468"/>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29">
              <a:extLst>
                <a:ext uri="{FF2B5EF4-FFF2-40B4-BE49-F238E27FC236}">
                  <a16:creationId xmlns:a16="http://schemas.microsoft.com/office/drawing/2014/main" id="{219FDC8D-2EFE-F143-88AB-B53BDF84E1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578" y="3552837"/>
              <a:ext cx="535422" cy="1124688"/>
            </a:xfrm>
            <a:custGeom>
              <a:avLst/>
              <a:gdLst>
                <a:gd name="connsiteX0" fmla="*/ 535422 w 535422"/>
                <a:gd name="connsiteY0" fmla="*/ 0 h 1124688"/>
                <a:gd name="connsiteX1" fmla="*/ 535422 w 535422"/>
                <a:gd name="connsiteY1" fmla="*/ 25186 h 1124688"/>
                <a:gd name="connsiteX2" fmla="*/ 456541 w 535422"/>
                <a:gd name="connsiteY2" fmla="*/ 33138 h 1124688"/>
                <a:gd name="connsiteX3" fmla="*/ 25399 w 535422"/>
                <a:gd name="connsiteY3" fmla="*/ 562131 h 1124688"/>
                <a:gd name="connsiteX4" fmla="*/ 456541 w 535422"/>
                <a:gd name="connsiteY4" fmla="*/ 1091124 h 1124688"/>
                <a:gd name="connsiteX5" fmla="*/ 535422 w 535422"/>
                <a:gd name="connsiteY5" fmla="*/ 1099076 h 1124688"/>
                <a:gd name="connsiteX6" fmla="*/ 535422 w 535422"/>
                <a:gd name="connsiteY6" fmla="*/ 1124688 h 1124688"/>
                <a:gd name="connsiteX7" fmla="*/ 451423 w 535422"/>
                <a:gd name="connsiteY7" fmla="*/ 1116220 h 1124688"/>
                <a:gd name="connsiteX8" fmla="*/ 0 w 535422"/>
                <a:gd name="connsiteY8" fmla="*/ 562344 h 1124688"/>
                <a:gd name="connsiteX9" fmla="*/ 451423 w 535422"/>
                <a:gd name="connsiteY9" fmla="*/ 8468 h 1124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22" h="1124688">
                  <a:moveTo>
                    <a:pt x="535422" y="0"/>
                  </a:moveTo>
                  <a:lnTo>
                    <a:pt x="535422" y="25186"/>
                  </a:lnTo>
                  <a:lnTo>
                    <a:pt x="456541" y="33138"/>
                  </a:lnTo>
                  <a:cubicBezTo>
                    <a:pt x="210489" y="83488"/>
                    <a:pt x="25399" y="301195"/>
                    <a:pt x="25399" y="562131"/>
                  </a:cubicBezTo>
                  <a:cubicBezTo>
                    <a:pt x="25399" y="823068"/>
                    <a:pt x="210489" y="1040775"/>
                    <a:pt x="456541" y="1091124"/>
                  </a:cubicBezTo>
                  <a:lnTo>
                    <a:pt x="535422" y="1099076"/>
                  </a:lnTo>
                  <a:lnTo>
                    <a:pt x="535422" y="1124688"/>
                  </a:lnTo>
                  <a:lnTo>
                    <a:pt x="451423" y="1116220"/>
                  </a:lnTo>
                  <a:cubicBezTo>
                    <a:pt x="193797" y="1063502"/>
                    <a:pt x="0" y="835555"/>
                    <a:pt x="0" y="562344"/>
                  </a:cubicBezTo>
                  <a:cubicBezTo>
                    <a:pt x="0" y="289133"/>
                    <a:pt x="193797" y="61186"/>
                    <a:pt x="451423" y="8468"/>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30">
              <a:extLst>
                <a:ext uri="{FF2B5EF4-FFF2-40B4-BE49-F238E27FC236}">
                  <a16:creationId xmlns:a16="http://schemas.microsoft.com/office/drawing/2014/main" id="{EB93DBCE-E7A6-BE4D-8D07-3D07913D93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656642" y="6295916"/>
              <a:ext cx="535358" cy="562084"/>
            </a:xfrm>
            <a:custGeom>
              <a:avLst/>
              <a:gdLst>
                <a:gd name="connsiteX0" fmla="*/ 535358 w 535358"/>
                <a:gd name="connsiteY0" fmla="*/ 0 h 562084"/>
                <a:gd name="connsiteX1" fmla="*/ 535358 w 535358"/>
                <a:gd name="connsiteY1" fmla="*/ 25186 h 562084"/>
                <a:gd name="connsiteX2" fmla="*/ 469717 w 535358"/>
                <a:gd name="connsiteY2" fmla="*/ 30978 h 562084"/>
                <a:gd name="connsiteX3" fmla="*/ 36306 w 535358"/>
                <a:gd name="connsiteY3" fmla="*/ 453686 h 562084"/>
                <a:gd name="connsiteX4" fmla="*/ 25378 w 535358"/>
                <a:gd name="connsiteY4" fmla="*/ 562084 h 562084"/>
                <a:gd name="connsiteX5" fmla="*/ 0 w 535358"/>
                <a:gd name="connsiteY5" fmla="*/ 562084 h 562084"/>
                <a:gd name="connsiteX6" fmla="*/ 11423 w 535358"/>
                <a:gd name="connsiteY6" fmla="*/ 448780 h 562084"/>
                <a:gd name="connsiteX7" fmla="*/ 465221 w 535358"/>
                <a:gd name="connsiteY7" fmla="*/ 6189 h 56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5358" h="562084">
                  <a:moveTo>
                    <a:pt x="535358" y="0"/>
                  </a:moveTo>
                  <a:lnTo>
                    <a:pt x="535358" y="25186"/>
                  </a:lnTo>
                  <a:lnTo>
                    <a:pt x="469717" y="30978"/>
                  </a:lnTo>
                  <a:cubicBezTo>
                    <a:pt x="252550" y="69769"/>
                    <a:pt x="80361" y="238391"/>
                    <a:pt x="36306" y="453686"/>
                  </a:cubicBezTo>
                  <a:lnTo>
                    <a:pt x="25378" y="562084"/>
                  </a:lnTo>
                  <a:lnTo>
                    <a:pt x="0" y="562084"/>
                  </a:lnTo>
                  <a:lnTo>
                    <a:pt x="11423" y="448780"/>
                  </a:lnTo>
                  <a:cubicBezTo>
                    <a:pt x="57551" y="223357"/>
                    <a:pt x="237840" y="46805"/>
                    <a:pt x="465221" y="6189"/>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cxnSp>
        <p:nvCxnSpPr>
          <p:cNvPr id="18" name="Straight Connector 17">
            <a:extLst>
              <a:ext uri="{FF2B5EF4-FFF2-40B4-BE49-F238E27FC236}">
                <a16:creationId xmlns:a16="http://schemas.microsoft.com/office/drawing/2014/main" id="{8C393749-7AE6-1341-8D2D-3F0369850FF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5150" y="6087110"/>
            <a:ext cx="1105834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01B0CF46-37BA-1A7E-785D-27D0C8552956}"/>
              </a:ext>
            </a:extLst>
          </p:cNvPr>
          <p:cNvSpPr txBox="1"/>
          <p:nvPr/>
        </p:nvSpPr>
        <p:spPr>
          <a:xfrm>
            <a:off x="565150" y="2927369"/>
            <a:ext cx="3741513" cy="2246769"/>
          </a:xfrm>
          <a:prstGeom prst="rect">
            <a:avLst/>
          </a:prstGeom>
          <a:noFill/>
        </p:spPr>
        <p:txBody>
          <a:bodyPr wrap="square" rtlCol="0">
            <a:spAutoFit/>
          </a:bodyPr>
          <a:lstStyle/>
          <a:p>
            <a:pPr algn="ctr"/>
            <a:r>
              <a:rPr lang="en-US" sz="2800" dirty="0"/>
              <a:t>The application consists of a few classes, an API interface, and a few .XML layout files.</a:t>
            </a:r>
          </a:p>
        </p:txBody>
      </p:sp>
      <p:sp>
        <p:nvSpPr>
          <p:cNvPr id="7" name="TextBox 6">
            <a:extLst>
              <a:ext uri="{FF2B5EF4-FFF2-40B4-BE49-F238E27FC236}">
                <a16:creationId xmlns:a16="http://schemas.microsoft.com/office/drawing/2014/main" id="{A8B4A6E6-CE09-ADD9-FFE7-817A04ACDF09}"/>
              </a:ext>
            </a:extLst>
          </p:cNvPr>
          <p:cNvSpPr txBox="1"/>
          <p:nvPr/>
        </p:nvSpPr>
        <p:spPr>
          <a:xfrm>
            <a:off x="6539894" y="2157928"/>
            <a:ext cx="4962145" cy="3785652"/>
          </a:xfrm>
          <a:prstGeom prst="rect">
            <a:avLst/>
          </a:prstGeom>
          <a:noFill/>
        </p:spPr>
        <p:txBody>
          <a:bodyPr wrap="square" rtlCol="0">
            <a:spAutoFit/>
          </a:bodyPr>
          <a:lstStyle/>
          <a:p>
            <a:pPr marL="285750" indent="-285750">
              <a:buFont typeface="Arial" panose="020B0604020202020204" pitchFamily="34" charset="0"/>
              <a:buChar char="•"/>
            </a:pPr>
            <a:r>
              <a:rPr lang="en-US" sz="1600" dirty="0"/>
              <a:t>Due to time constraints, a few features couldn’t come to fruition. These features included categorizing recipes by levels of difficulty, and the ability to enter a list of ingredients and have recipes recommended to the user based on the ingredients entered. </a:t>
            </a:r>
          </a:p>
          <a:p>
            <a:endParaRPr lang="en-US" sz="1600" dirty="0"/>
          </a:p>
          <a:p>
            <a:pPr marL="285750" indent="-285750">
              <a:buFont typeface="Arial" panose="020B0604020202020204" pitchFamily="34" charset="0"/>
              <a:buChar char="•"/>
            </a:pPr>
            <a:r>
              <a:rPr lang="en-US" sz="1600" dirty="0"/>
              <a:t>A page for text entry was created but was left out of the final application as it served no use other than providing an error message when an ingredient was entered. </a:t>
            </a:r>
          </a:p>
          <a:p>
            <a:endParaRPr lang="en-US" sz="1600" dirty="0"/>
          </a:p>
          <a:p>
            <a:pPr marL="285750" indent="-285750">
              <a:buFont typeface="Arial" panose="020B0604020202020204" pitchFamily="34" charset="0"/>
              <a:buChar char="•"/>
            </a:pPr>
            <a:r>
              <a:rPr lang="en-US" sz="1600" dirty="0"/>
              <a:t>On the final application, the homepage offers a clickable photo that cycles through photos of meals that the app offers ingredients for.</a:t>
            </a:r>
          </a:p>
        </p:txBody>
      </p:sp>
    </p:spTree>
    <p:extLst>
      <p:ext uri="{BB962C8B-B14F-4D97-AF65-F5344CB8AC3E}">
        <p14:creationId xmlns:p14="http://schemas.microsoft.com/office/powerpoint/2010/main" val="1042000533"/>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PunchcardVTI">
  <a:themeElements>
    <a:clrScheme name="AnalogousFromDarkSeedLeftStep">
      <a:dk1>
        <a:srgbClr val="000000"/>
      </a:dk1>
      <a:lt1>
        <a:srgbClr val="FFFFFF"/>
      </a:lt1>
      <a:dk2>
        <a:srgbClr val="221B33"/>
      </a:dk2>
      <a:lt2>
        <a:srgbClr val="F0F3F2"/>
      </a:lt2>
      <a:accent1>
        <a:srgbClr val="E72989"/>
      </a:accent1>
      <a:accent2>
        <a:srgbClr val="D517C7"/>
      </a:accent2>
      <a:accent3>
        <a:srgbClr val="A629E7"/>
      </a:accent3>
      <a:accent4>
        <a:srgbClr val="4F24D7"/>
      </a:accent4>
      <a:accent5>
        <a:srgbClr val="294AE7"/>
      </a:accent5>
      <a:accent6>
        <a:srgbClr val="1787D5"/>
      </a:accent6>
      <a:hlink>
        <a:srgbClr val="3F40BF"/>
      </a:hlink>
      <a:folHlink>
        <a:srgbClr val="7F7F7F"/>
      </a:folHlink>
    </a:clrScheme>
    <a:fontScheme name="Punchcard">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unchcardVTI" id="{C7262591-AF98-8F48-B56D-6342D2439B1A}" vid="{261D9F73-974A-B14E-9EAF-4871CCA60BB1}"/>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DF17C8018792D43B857562D14E15404" ma:contentTypeVersion="11" ma:contentTypeDescription="Create a new document." ma:contentTypeScope="" ma:versionID="b2399c3853bf1369170d56b6da00b3e3">
  <xsd:schema xmlns:xsd="http://www.w3.org/2001/XMLSchema" xmlns:xs="http://www.w3.org/2001/XMLSchema" xmlns:p="http://schemas.microsoft.com/office/2006/metadata/properties" xmlns:ns3="a937b394-1274-4651-b890-387f051fbedf" targetNamespace="http://schemas.microsoft.com/office/2006/metadata/properties" ma:root="true" ma:fieldsID="f4393f020e1b1a08d2be6faf59e1fef1" ns3:_="">
    <xsd:import namespace="a937b394-1274-4651-b890-387f051fbedf"/>
    <xsd:element name="properties">
      <xsd:complexType>
        <xsd:sequence>
          <xsd:element name="documentManagement">
            <xsd:complexType>
              <xsd:all>
                <xsd:element ref="ns3:MediaServiceMetadata" minOccurs="0"/>
                <xsd:element ref="ns3:MediaServiceFastMetadata" minOccurs="0"/>
                <xsd:element ref="ns3:MediaServiceObjectDetectorVersions" minOccurs="0"/>
                <xsd:element ref="ns3:MediaServiceSearchProperties" minOccurs="0"/>
                <xsd:element ref="ns3:MediaServiceDateTaken" minOccurs="0"/>
                <xsd:element ref="ns3:MediaServiceSystemTags" minOccurs="0"/>
                <xsd:element ref="ns3:MediaServiceOCR" minOccurs="0"/>
                <xsd:element ref="ns3:MediaServiceGenerationTime" minOccurs="0"/>
                <xsd:element ref="ns3:MediaServiceEventHashCode"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937b394-1274-4651-b890-387f051fbed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SearchProperties" ma:index="11" nillable="true" ma:displayName="MediaServiceSearchProperties" ma:hidden="true" ma:internalName="MediaServiceSearchProperties" ma:readOnly="true">
      <xsd:simpleType>
        <xsd:restriction base="dms:Note"/>
      </xsd:simpleType>
    </xsd:element>
    <xsd:element name="MediaServiceDateTaken" ma:index="12" nillable="true" ma:displayName="MediaServiceDateTaken" ma:hidden="true" ma:indexed="true" ma:internalName="MediaServiceDateTaken" ma:readOnly="true">
      <xsd:simpleType>
        <xsd:restriction base="dms:Text"/>
      </xsd:simpleType>
    </xsd:element>
    <xsd:element name="MediaServiceSystemTags" ma:index="13" nillable="true" ma:displayName="MediaServiceSystemTags" ma:hidden="true" ma:internalName="MediaServiceSystemTags" ma:readOnly="true">
      <xsd:simpleType>
        <xsd:restriction base="dms:Note"/>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Location" ma:index="17" nillable="true" ma:displayName="Location" ma:indexed="true" ma:internalName="MediaServiceLocation" ma:readOnly="true">
      <xsd:simpleType>
        <xsd:restriction base="dms:Text"/>
      </xsd:simpleType>
    </xsd:element>
    <xsd:element name="_activity" ma:index="18" nillable="true" ma:displayName="_activity" ma:hidden="true" ma:internalName="_activity">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a937b394-1274-4651-b890-387f051fbedf" xsi:nil="true"/>
  </documentManagement>
</p:properties>
</file>

<file path=customXml/itemProps1.xml><?xml version="1.0" encoding="utf-8"?>
<ds:datastoreItem xmlns:ds="http://schemas.openxmlformats.org/officeDocument/2006/customXml" ds:itemID="{5DA6DED5-B8CE-4671-9F2B-5A3C538EB14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937b394-1274-4651-b890-387f051fbed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4F58720-52F0-473A-B7AF-9F9F9C203458}">
  <ds:schemaRefs>
    <ds:schemaRef ds:uri="http://schemas.microsoft.com/sharepoint/v3/contenttype/forms"/>
  </ds:schemaRefs>
</ds:datastoreItem>
</file>

<file path=customXml/itemProps3.xml><?xml version="1.0" encoding="utf-8"?>
<ds:datastoreItem xmlns:ds="http://schemas.openxmlformats.org/officeDocument/2006/customXml" ds:itemID="{E83CDD56-3AD2-4DB2-B2E9-B57F19A958FE}">
  <ds:schemaRefs>
    <ds:schemaRef ds:uri="http://purl.org/dc/elements/1.1/"/>
    <ds:schemaRef ds:uri="http://purl.org/dc/terms/"/>
    <ds:schemaRef ds:uri="http://www.w3.org/XML/1998/namespace"/>
    <ds:schemaRef ds:uri="http://purl.org/dc/dcmitype/"/>
    <ds:schemaRef ds:uri="http://schemas.openxmlformats.org/package/2006/metadata/core-properties"/>
    <ds:schemaRef ds:uri="http://schemas.microsoft.com/office/2006/documentManagement/types"/>
    <ds:schemaRef ds:uri="http://schemas.microsoft.com/office/infopath/2007/PartnerControls"/>
    <ds:schemaRef ds:uri="a937b394-1274-4651-b890-387f051fbedf"/>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otalTime>91</TotalTime>
  <Words>912</Words>
  <Application>Microsoft Office PowerPoint</Application>
  <PresentationFormat>Widescreen</PresentationFormat>
  <Paragraphs>53</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Avenir Next</vt:lpstr>
      <vt:lpstr>Neue Haas Grotesk Text Pro</vt:lpstr>
      <vt:lpstr>PunchcardVTI</vt:lpstr>
      <vt:lpstr>Recipe Finder Application</vt:lpstr>
      <vt:lpstr>The Process of Choosing an Application</vt:lpstr>
      <vt:lpstr>Top 3 Apps</vt:lpstr>
      <vt:lpstr>Chosen Application – Recipe Finder App</vt:lpstr>
      <vt:lpstr>Designing the Application</vt:lpstr>
      <vt:lpstr>What Is Needed?</vt:lpstr>
      <vt:lpstr>Wireframe Mock-Up</vt:lpstr>
      <vt:lpstr>Key Features</vt:lpstr>
      <vt:lpstr>Structure of the Application</vt:lpstr>
      <vt:lpstr>Final Design – TheMealDb API</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Roland Gonzales</dc:creator>
  <cp:lastModifiedBy>Roland Gonzales</cp:lastModifiedBy>
  <cp:revision>1</cp:revision>
  <dcterms:created xsi:type="dcterms:W3CDTF">2024-12-08T18:43:00Z</dcterms:created>
  <dcterms:modified xsi:type="dcterms:W3CDTF">2024-12-08T20:14:15Z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0x0101006DF17C8018792D43B857562D14E15404</vt:lpwstr>
  </property>
</Properties>
</file>

<file path=docProps/thumbnail.jpeg>
</file>